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3652" r:id="rId3"/>
    <p:sldMasterId id="2147483673" r:id="rId4"/>
  </p:sldMasterIdLst>
  <p:notesMasterIdLst>
    <p:notesMasterId r:id="rId6"/>
  </p:notesMasterIdLst>
  <p:handoutMasterIdLst>
    <p:handoutMasterId r:id="rId7"/>
  </p:handoutMasterIdLst>
  <p:sldIdLst>
    <p:sldId id="256" r:id="rId5"/>
  </p:sldIdLst>
  <p:sldSz cx="365760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userDrawn="1">
          <p15:clr>
            <a:srgbClr val="A4A3A4"/>
          </p15:clr>
        </p15:guide>
        <p15:guide id="2" orient="horz" pos="288" userDrawn="1">
          <p15:clr>
            <a:srgbClr val="A4A3A4"/>
          </p15:clr>
        </p15:guide>
        <p15:guide id="3" orient="horz" pos="20160" userDrawn="1">
          <p15:clr>
            <a:srgbClr val="A4A3A4"/>
          </p15:clr>
        </p15:guide>
        <p15:guide id="4" orient="horz" userDrawn="1">
          <p15:clr>
            <a:srgbClr val="A4A3A4"/>
          </p15:clr>
        </p15:guide>
        <p15:guide id="5" pos="484" userDrawn="1">
          <p15:clr>
            <a:srgbClr val="A4A3A4"/>
          </p15:clr>
        </p15:guide>
        <p15:guide id="6" pos="2255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C1F8FF"/>
    <a:srgbClr val="F3F5FA"/>
    <a:srgbClr val="CDD2DE"/>
    <a:srgbClr val="E3E9E5"/>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68" autoAdjust="0"/>
    <p:restoredTop sz="94383" autoAdjust="0"/>
  </p:normalViewPr>
  <p:slideViewPr>
    <p:cSldViewPr snapToGrid="0" snapToObjects="1" showGuides="1">
      <p:cViewPr>
        <p:scale>
          <a:sx n="25" d="100"/>
          <a:sy n="25" d="100"/>
        </p:scale>
        <p:origin x="1504" y="-176"/>
      </p:cViewPr>
      <p:guideLst>
        <p:guide orient="horz" pos="3318"/>
        <p:guide orient="horz" pos="288"/>
        <p:guide orient="horz" pos="20160"/>
        <p:guide orient="horz"/>
        <p:guide pos="484"/>
        <p:guide pos="2255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notesMaster" Target="notesMasters/notesMaster1.xml"/><Relationship Id="rId7" Type="http://schemas.openxmlformats.org/officeDocument/2006/relationships/handoutMaster" Target="handoutMasters/handoutMaster1.xml"/><Relationship Id="rId8" Type="http://schemas.openxmlformats.org/officeDocument/2006/relationships/commentAuthors" Target="commentAuthors.xml"/><Relationship Id="rId9" Type="http://schemas.openxmlformats.org/officeDocument/2006/relationships/presProps" Target="presProps.xml"/><Relationship Id="rId1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4/25/18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dirty="0"/>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4/25/18</a:t>
            </a:fld>
            <a:endParaRPr lang="en-US" dirty="0"/>
          </a:p>
        </p:txBody>
      </p:sp>
      <p:sp>
        <p:nvSpPr>
          <p:cNvPr id="4" name="Slide Image Placeholder 3"/>
          <p:cNvSpPr>
            <a:spLocks noGrp="1" noRot="1" noChangeAspect="1"/>
          </p:cNvSpPr>
          <p:nvPr>
            <p:ph type="sldImg" idx="2"/>
          </p:nvPr>
        </p:nvSpPr>
        <p:spPr>
          <a:xfrm>
            <a:off x="1524000" y="685800"/>
            <a:ext cx="3810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24000" y="685800"/>
            <a:ext cx="3810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8954824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53492" y="6378482"/>
            <a:ext cx="8380678" cy="742169"/>
          </a:xfrm>
          <a:prstGeom prst="rect">
            <a:avLst/>
          </a:prstGeom>
        </p:spPr>
        <p:txBody>
          <a:bodyPr wrap="square" lIns="228589" tIns="228589" rIns="228589" bIns="228589">
            <a:spAutoFit/>
          </a:bodyPr>
          <a:lstStyle>
            <a:lvl1pPr marL="0" indent="0">
              <a:buNone/>
              <a:defRPr sz="1823">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768619" y="5625855"/>
            <a:ext cx="8374063" cy="599836"/>
          </a:xfrm>
          <a:prstGeom prst="rect">
            <a:avLst/>
          </a:prstGeom>
          <a:noFill/>
        </p:spPr>
        <p:txBody>
          <a:bodyPr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(click to edit) INTRODUCTION or ABSTRACT</a:t>
            </a:r>
            <a:endParaRPr lang="en-US" dirty="0"/>
          </a:p>
        </p:txBody>
      </p:sp>
      <p:sp>
        <p:nvSpPr>
          <p:cNvPr id="14" name="Picture Placeholder 13"/>
          <p:cNvSpPr>
            <a:spLocks noGrp="1"/>
          </p:cNvSpPr>
          <p:nvPr>
            <p:ph type="pic" sz="quarter" idx="15" hasCustomPrompt="1"/>
          </p:nvPr>
        </p:nvSpPr>
        <p:spPr>
          <a:xfrm>
            <a:off x="762000" y="1143000"/>
            <a:ext cx="3683000" cy="2514600"/>
          </a:xfrm>
          <a:prstGeom prst="rect">
            <a:avLst/>
          </a:prstGeom>
        </p:spPr>
        <p:txBody>
          <a:bodyPr lIns="91436" tIns="45717" rIns="91436" bIns="45717" anchor="ctr"/>
          <a:lstStyle>
            <a:lvl1pPr algn="ctr">
              <a:buNone/>
              <a:defRPr sz="2917">
                <a:solidFill>
                  <a:schemeClr val="bg1"/>
                </a:solidFill>
              </a:defRPr>
            </a:lvl1pPr>
          </a:lstStyle>
          <a:p>
            <a:r>
              <a:rPr lang="en-US" dirty="0" smtClean="0"/>
              <a:t>LOGO</a:t>
            </a:r>
            <a:endParaRPr lang="en-US" dirty="0"/>
          </a:p>
        </p:txBody>
      </p:sp>
      <p:sp>
        <p:nvSpPr>
          <p:cNvPr id="18" name="Picture Placeholder 13"/>
          <p:cNvSpPr>
            <a:spLocks noGrp="1"/>
          </p:cNvSpPr>
          <p:nvPr>
            <p:ph type="pic" sz="quarter" idx="18" hasCustomPrompt="1"/>
          </p:nvPr>
        </p:nvSpPr>
        <p:spPr>
          <a:xfrm>
            <a:off x="32131000" y="1219200"/>
            <a:ext cx="3683000" cy="2514600"/>
          </a:xfrm>
          <a:prstGeom prst="rect">
            <a:avLst/>
          </a:prstGeom>
        </p:spPr>
        <p:txBody>
          <a:bodyPr lIns="91436" tIns="45717" rIns="91436" bIns="45717" anchor="ctr"/>
          <a:lstStyle>
            <a:lvl1pPr algn="ctr">
              <a:buNone/>
              <a:defRPr sz="2917">
                <a:solidFill>
                  <a:schemeClr val="bg1"/>
                </a:solidFill>
              </a:defRPr>
            </a:lvl1pPr>
          </a:lstStyle>
          <a:p>
            <a:r>
              <a:rPr lang="en-US" dirty="0" smtClean="0"/>
              <a:t>LOGO</a:t>
            </a:r>
            <a:endParaRPr lang="en-US" dirty="0"/>
          </a:p>
        </p:txBody>
      </p:sp>
      <p:sp>
        <p:nvSpPr>
          <p:cNvPr id="20" name="Text Placeholder 5"/>
          <p:cNvSpPr>
            <a:spLocks noGrp="1"/>
          </p:cNvSpPr>
          <p:nvPr>
            <p:ph type="body" sz="quarter" idx="20" hasCustomPrompt="1"/>
          </p:nvPr>
        </p:nvSpPr>
        <p:spPr>
          <a:xfrm>
            <a:off x="768616" y="14289619"/>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9655971" y="6378482"/>
            <a:ext cx="8374062" cy="742169"/>
          </a:xfrm>
          <a:prstGeom prst="rect">
            <a:avLst/>
          </a:prstGeom>
        </p:spPr>
        <p:txBody>
          <a:bodyPr wrap="square" lIns="228589" tIns="228589" rIns="228589" bIns="228589">
            <a:spAutoFit/>
          </a:bodyPr>
          <a:lstStyle>
            <a:lvl1pPr marL="0" indent="0">
              <a:buNone/>
              <a:defRPr sz="1823">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9655973" y="5625855"/>
            <a:ext cx="8374063" cy="599836"/>
          </a:xfrm>
          <a:prstGeom prst="rect">
            <a:avLst/>
          </a:prstGeom>
          <a:noFill/>
        </p:spPr>
        <p:txBody>
          <a:bodyPr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18548617" y="6378482"/>
            <a:ext cx="8374062" cy="742169"/>
          </a:xfrm>
          <a:prstGeom prst="rect">
            <a:avLst/>
          </a:prstGeom>
        </p:spPr>
        <p:txBody>
          <a:bodyPr wrap="square" lIns="228589" tIns="228589" rIns="228589" bIns="228589">
            <a:spAutoFit/>
          </a:bodyPr>
          <a:lstStyle>
            <a:lvl1pPr marL="0" indent="0">
              <a:buNone/>
              <a:defRPr sz="1823">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8542000" y="5625855"/>
            <a:ext cx="8382000" cy="599836"/>
          </a:xfrm>
          <a:prstGeom prst="rect">
            <a:avLst/>
          </a:prstGeom>
          <a:noFill/>
        </p:spPr>
        <p:txBody>
          <a:bodyPr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27428357" y="5625855"/>
            <a:ext cx="837251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27428357" y="6378482"/>
            <a:ext cx="8372515" cy="742169"/>
          </a:xfrm>
          <a:prstGeom prst="rect">
            <a:avLst/>
          </a:prstGeom>
        </p:spPr>
        <p:txBody>
          <a:bodyPr wrap="square" lIns="228589" tIns="228589" rIns="228589" bIns="228589">
            <a:spAutoFit/>
          </a:bodyPr>
          <a:lstStyle>
            <a:lvl1pPr marL="0" indent="0">
              <a:buNone/>
              <a:defRPr sz="1823">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7428357" y="14349844"/>
            <a:ext cx="837251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27428357" y="15011403"/>
            <a:ext cx="8376708" cy="742169"/>
          </a:xfrm>
          <a:prstGeom prst="rect">
            <a:avLst/>
          </a:prstGeom>
        </p:spPr>
        <p:txBody>
          <a:bodyPr wrap="square" lIns="228589" tIns="228589" rIns="228589" bIns="228589">
            <a:spAutoFit/>
          </a:bodyPr>
          <a:lstStyle>
            <a:lvl1pPr marL="0" indent="0">
              <a:buNone/>
              <a:defRPr sz="1823">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7428357" y="25756507"/>
            <a:ext cx="837251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27428357" y="26433447"/>
            <a:ext cx="8376708" cy="742169"/>
          </a:xfrm>
          <a:prstGeom prst="rect">
            <a:avLst/>
          </a:prstGeom>
        </p:spPr>
        <p:txBody>
          <a:bodyPr wrap="square" lIns="228589" tIns="228589" rIns="228589" bIns="228589">
            <a:spAutoFit/>
          </a:bodyPr>
          <a:lstStyle>
            <a:lvl1pPr marL="0" indent="0">
              <a:buNone/>
              <a:defRPr sz="1823">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Type in or paste your text here</a:t>
            </a:r>
            <a:endParaRPr lang="en-US" dirty="0"/>
          </a:p>
        </p:txBody>
      </p:sp>
      <p:sp>
        <p:nvSpPr>
          <p:cNvPr id="111" name="Text Placeholder 5"/>
          <p:cNvSpPr>
            <a:spLocks noGrp="1"/>
          </p:cNvSpPr>
          <p:nvPr>
            <p:ph type="body" sz="quarter" idx="95"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60" name="Text Placeholder 3"/>
          <p:cNvSpPr>
            <a:spLocks noGrp="1"/>
          </p:cNvSpPr>
          <p:nvPr>
            <p:ph type="body" sz="quarter" idx="96" hasCustomPrompt="1"/>
          </p:nvPr>
        </p:nvSpPr>
        <p:spPr>
          <a:xfrm>
            <a:off x="753492" y="14951553"/>
            <a:ext cx="8380678" cy="742169"/>
          </a:xfrm>
          <a:prstGeom prst="rect">
            <a:avLst/>
          </a:prstGeom>
        </p:spPr>
        <p:txBody>
          <a:bodyPr wrap="square" lIns="228589" tIns="228589" rIns="228589" bIns="228589">
            <a:spAutoFit/>
          </a:bodyPr>
          <a:lstStyle>
            <a:lvl1pPr marL="0" indent="0">
              <a:buNone/>
              <a:defRPr sz="1823">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Type in or paste your text here</a:t>
            </a:r>
            <a:endParaRPr lang="en-US" dirty="0"/>
          </a:p>
        </p:txBody>
      </p:sp>
      <p:sp>
        <p:nvSpPr>
          <p:cNvPr id="103" name="Text Placeholder 3"/>
          <p:cNvSpPr>
            <a:spLocks noGrp="1"/>
          </p:cNvSpPr>
          <p:nvPr>
            <p:ph type="body" sz="quarter" idx="107"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51" name="Text Placeholder 3"/>
          <p:cNvSpPr>
            <a:spLocks noGrp="1"/>
          </p:cNvSpPr>
          <p:nvPr>
            <p:ph type="body" sz="quarter" idx="116"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52" name="Text Placeholder 3"/>
          <p:cNvSpPr>
            <a:spLocks noGrp="1"/>
          </p:cNvSpPr>
          <p:nvPr>
            <p:ph type="body" sz="quarter" idx="117"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53" name="Text Placeholder 3"/>
          <p:cNvSpPr>
            <a:spLocks noGrp="1"/>
          </p:cNvSpPr>
          <p:nvPr>
            <p:ph type="body" sz="quarter" idx="118"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54" name="Text Placeholder 3"/>
          <p:cNvSpPr>
            <a:spLocks noGrp="1"/>
          </p:cNvSpPr>
          <p:nvPr>
            <p:ph type="body" sz="quarter" idx="119"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55" name="Text Placeholder 3"/>
          <p:cNvSpPr>
            <a:spLocks noGrp="1"/>
          </p:cNvSpPr>
          <p:nvPr>
            <p:ph type="body" sz="quarter" idx="120"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56" name="Text Placeholder 3"/>
          <p:cNvSpPr>
            <a:spLocks noGrp="1"/>
          </p:cNvSpPr>
          <p:nvPr>
            <p:ph type="body" sz="quarter" idx="121"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57" name="Text Placeholder 3"/>
          <p:cNvSpPr>
            <a:spLocks noGrp="1"/>
          </p:cNvSpPr>
          <p:nvPr>
            <p:ph type="body" sz="quarter" idx="122"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58" name="Text Placeholder 3"/>
          <p:cNvSpPr>
            <a:spLocks noGrp="1"/>
          </p:cNvSpPr>
          <p:nvPr>
            <p:ph type="body" sz="quarter" idx="123"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59" name="Text Placeholder 3"/>
          <p:cNvSpPr>
            <a:spLocks noGrp="1"/>
          </p:cNvSpPr>
          <p:nvPr>
            <p:ph type="body" sz="quarter" idx="124"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61" name="Text Placeholder 3"/>
          <p:cNvSpPr>
            <a:spLocks noGrp="1"/>
          </p:cNvSpPr>
          <p:nvPr>
            <p:ph type="body" sz="quarter" idx="125"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83" name="Picture Placeholder 13"/>
          <p:cNvSpPr>
            <a:spLocks noGrp="1"/>
          </p:cNvSpPr>
          <p:nvPr>
            <p:ph type="pic" sz="quarter" idx="115"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84" name="Picture Placeholder 13"/>
          <p:cNvSpPr>
            <a:spLocks noGrp="1"/>
          </p:cNvSpPr>
          <p:nvPr>
            <p:ph type="pic" sz="quarter" idx="126"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85" name="Picture Placeholder 13"/>
          <p:cNvSpPr>
            <a:spLocks noGrp="1"/>
          </p:cNvSpPr>
          <p:nvPr>
            <p:ph type="pic" sz="quarter" idx="127"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86" name="Picture Placeholder 13"/>
          <p:cNvSpPr>
            <a:spLocks noGrp="1"/>
          </p:cNvSpPr>
          <p:nvPr>
            <p:ph type="pic" sz="quarter" idx="128"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87" name="Picture Placeholder 13"/>
          <p:cNvSpPr>
            <a:spLocks noGrp="1"/>
          </p:cNvSpPr>
          <p:nvPr>
            <p:ph type="pic" sz="quarter" idx="129"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89" name="Picture Placeholder 13"/>
          <p:cNvSpPr>
            <a:spLocks noGrp="1"/>
          </p:cNvSpPr>
          <p:nvPr>
            <p:ph type="pic" sz="quarter" idx="130"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92" name="Picture Placeholder 13"/>
          <p:cNvSpPr>
            <a:spLocks noGrp="1"/>
          </p:cNvSpPr>
          <p:nvPr>
            <p:ph type="pic" sz="quarter" idx="131"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95" name="Picture Placeholder 13"/>
          <p:cNvSpPr>
            <a:spLocks noGrp="1"/>
          </p:cNvSpPr>
          <p:nvPr>
            <p:ph type="pic" sz="quarter" idx="132"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98" name="Picture Placeholder 13"/>
          <p:cNvSpPr>
            <a:spLocks noGrp="1"/>
          </p:cNvSpPr>
          <p:nvPr>
            <p:ph type="pic" sz="quarter" idx="133"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112" name="Picture Placeholder 13"/>
          <p:cNvSpPr>
            <a:spLocks noGrp="1"/>
          </p:cNvSpPr>
          <p:nvPr>
            <p:ph type="pic" sz="quarter" idx="134"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121" name="Picture Placeholder 13"/>
          <p:cNvSpPr>
            <a:spLocks noGrp="1"/>
          </p:cNvSpPr>
          <p:nvPr>
            <p:ph type="pic" sz="quarter" idx="135"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62" name="Text Placeholder 5"/>
          <p:cNvSpPr>
            <a:spLocks noGrp="1"/>
          </p:cNvSpPr>
          <p:nvPr>
            <p:ph type="body" sz="quarter" idx="136"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63" name="Text Placeholder 5"/>
          <p:cNvSpPr>
            <a:spLocks noGrp="1"/>
          </p:cNvSpPr>
          <p:nvPr>
            <p:ph type="body" sz="quarter" idx="137"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64" name="Text Placeholder 5"/>
          <p:cNvSpPr>
            <a:spLocks noGrp="1"/>
          </p:cNvSpPr>
          <p:nvPr>
            <p:ph type="body" sz="quarter" idx="138"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65" name="Text Placeholder 5"/>
          <p:cNvSpPr>
            <a:spLocks noGrp="1"/>
          </p:cNvSpPr>
          <p:nvPr>
            <p:ph type="body" sz="quarter" idx="139"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66" name="Text Placeholder 5"/>
          <p:cNvSpPr>
            <a:spLocks noGrp="1"/>
          </p:cNvSpPr>
          <p:nvPr>
            <p:ph type="body" sz="quarter" idx="140"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67" name="Text Placeholder 5"/>
          <p:cNvSpPr>
            <a:spLocks noGrp="1"/>
          </p:cNvSpPr>
          <p:nvPr>
            <p:ph type="body" sz="quarter" idx="141"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68" name="Text Placeholder 5"/>
          <p:cNvSpPr>
            <a:spLocks noGrp="1"/>
          </p:cNvSpPr>
          <p:nvPr>
            <p:ph type="body" sz="quarter" idx="142"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69" name="Text Placeholder 5"/>
          <p:cNvSpPr>
            <a:spLocks noGrp="1"/>
          </p:cNvSpPr>
          <p:nvPr>
            <p:ph type="body" sz="quarter" idx="143"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70" name="Text Placeholder 5"/>
          <p:cNvSpPr>
            <a:spLocks noGrp="1"/>
          </p:cNvSpPr>
          <p:nvPr>
            <p:ph type="body" sz="quarter" idx="144"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71" name="Text Placeholder 5"/>
          <p:cNvSpPr>
            <a:spLocks noGrp="1"/>
          </p:cNvSpPr>
          <p:nvPr>
            <p:ph type="body" sz="quarter" idx="145"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72" name="Text Placeholder 5"/>
          <p:cNvSpPr>
            <a:spLocks noGrp="1"/>
          </p:cNvSpPr>
          <p:nvPr>
            <p:ph type="body" sz="quarter" idx="146"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73" name="Text Placeholder 5"/>
          <p:cNvSpPr>
            <a:spLocks noGrp="1"/>
          </p:cNvSpPr>
          <p:nvPr>
            <p:ph type="body" sz="quarter" idx="147"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74" name="Text Placeholder 5"/>
          <p:cNvSpPr>
            <a:spLocks noGrp="1"/>
          </p:cNvSpPr>
          <p:nvPr>
            <p:ph type="body" sz="quarter" idx="148"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75" name="Text Placeholder 5"/>
          <p:cNvSpPr>
            <a:spLocks noGrp="1"/>
          </p:cNvSpPr>
          <p:nvPr>
            <p:ph type="body" sz="quarter" idx="149"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77" name="Text Placeholder 76"/>
          <p:cNvSpPr>
            <a:spLocks noGrp="1"/>
          </p:cNvSpPr>
          <p:nvPr>
            <p:ph type="body" sz="quarter" idx="150" hasCustomPrompt="1"/>
          </p:nvPr>
        </p:nvSpPr>
        <p:spPr>
          <a:xfrm>
            <a:off x="4943829" y="3383947"/>
            <a:ext cx="26665807" cy="1280160"/>
          </a:xfrm>
          <a:prstGeom prst="rect">
            <a:avLst/>
          </a:prstGeom>
        </p:spPr>
        <p:txBody>
          <a:bodyPr>
            <a:normAutofit/>
          </a:bodyPr>
          <a:lstStyle>
            <a:lvl1pPr algn="ctr">
              <a:buFontTx/>
              <a:buNone/>
              <a:defRPr sz="4375">
                <a:solidFill>
                  <a:schemeClr val="bg1"/>
                </a:solidFill>
                <a:latin typeface="+mj-lt"/>
              </a:defRPr>
            </a:lvl1pPr>
            <a:lvl2pPr>
              <a:buFontTx/>
              <a:buNone/>
              <a:defRPr sz="5250"/>
            </a:lvl2pPr>
            <a:lvl3pPr>
              <a:buFontTx/>
              <a:buNone/>
              <a:defRPr sz="5250"/>
            </a:lvl3pPr>
            <a:lvl4pPr>
              <a:buFontTx/>
              <a:buNone/>
              <a:defRPr sz="5250"/>
            </a:lvl4pPr>
            <a:lvl5pPr>
              <a:buFontTx/>
              <a:buNone/>
              <a:defRPr sz="525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4943829" y="2103787"/>
            <a:ext cx="26665807" cy="1280160"/>
          </a:xfrm>
          <a:prstGeom prst="rect">
            <a:avLst/>
          </a:prstGeom>
        </p:spPr>
        <p:txBody>
          <a:bodyPr anchor="t" anchorCtr="1">
            <a:normAutofit/>
          </a:bodyPr>
          <a:lstStyle>
            <a:lvl1pPr algn="ctr">
              <a:buFontTx/>
              <a:buNone/>
              <a:defRPr sz="6416">
                <a:solidFill>
                  <a:schemeClr val="bg1"/>
                </a:solidFill>
                <a:latin typeface="+mj-lt"/>
              </a:defRPr>
            </a:lvl1pPr>
            <a:lvl2pPr>
              <a:buFontTx/>
              <a:buNone/>
              <a:defRPr sz="5250"/>
            </a:lvl2pPr>
            <a:lvl3pPr>
              <a:buFontTx/>
              <a:buNone/>
              <a:defRPr sz="5250"/>
            </a:lvl3pPr>
            <a:lvl4pPr>
              <a:buFontTx/>
              <a:buNone/>
              <a:defRPr sz="5250"/>
            </a:lvl4pPr>
            <a:lvl5pPr>
              <a:buFontTx/>
              <a:buNone/>
              <a:defRPr sz="525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4943829" y="465818"/>
            <a:ext cx="26665807" cy="1637973"/>
          </a:xfrm>
          <a:prstGeom prst="rect">
            <a:avLst/>
          </a:prstGeom>
        </p:spPr>
        <p:txBody>
          <a:bodyPr anchor="t" anchorCtr="1">
            <a:normAutofit/>
          </a:bodyPr>
          <a:lstStyle>
            <a:lvl1pPr algn="ctr">
              <a:buFontTx/>
              <a:buNone/>
              <a:defRPr sz="8385">
                <a:solidFill>
                  <a:schemeClr val="bg1"/>
                </a:solidFill>
                <a:latin typeface="+mj-lt"/>
              </a:defRPr>
            </a:lvl1pPr>
            <a:lvl2pPr>
              <a:buFontTx/>
              <a:buNone/>
              <a:defRPr sz="5250"/>
            </a:lvl2pPr>
            <a:lvl3pPr>
              <a:buFontTx/>
              <a:buNone/>
              <a:defRPr sz="5250"/>
            </a:lvl3pPr>
            <a:lvl4pPr>
              <a:buFontTx/>
              <a:buNone/>
              <a:defRPr sz="5250"/>
            </a:lvl4pPr>
            <a:lvl5pPr>
              <a:buFontTx/>
              <a:buNone/>
              <a:defRPr sz="5250"/>
            </a:lvl5pPr>
          </a:lstStyle>
          <a:p>
            <a:pPr lvl="0"/>
            <a:r>
              <a:rPr lang="en-US" dirty="0" smtClean="0"/>
              <a:t>Click here to add title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4/25/18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72367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6" y="2194560"/>
            <a:ext cx="11796711" cy="7680960"/>
          </a:xfrm>
        </p:spPr>
        <p:txBody>
          <a:bodyPr anchor="b"/>
          <a:lstStyle>
            <a:lvl1pPr>
              <a:defRPr sz="9600"/>
            </a:lvl1pPr>
          </a:lstStyle>
          <a:p>
            <a:r>
              <a:rPr lang="en-US" smtClean="0"/>
              <a:t>Click to edit Master title style</a:t>
            </a:r>
            <a:endParaRPr lang="en-US"/>
          </a:p>
        </p:txBody>
      </p:sp>
      <p:sp>
        <p:nvSpPr>
          <p:cNvPr id="3" name="Content Placeholder 2"/>
          <p:cNvSpPr>
            <a:spLocks noGrp="1"/>
          </p:cNvSpPr>
          <p:nvPr>
            <p:ph idx="1"/>
          </p:nvPr>
        </p:nvSpPr>
        <p:spPr>
          <a:xfrm>
            <a:off x="15549564" y="4739642"/>
            <a:ext cx="18516600" cy="23393400"/>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519366" y="9875520"/>
            <a:ext cx="11796711" cy="18295622"/>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7241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6" y="2194560"/>
            <a:ext cx="11796711" cy="7680960"/>
          </a:xfrm>
        </p:spPr>
        <p:txBody>
          <a:bodyPr anchor="b"/>
          <a:lstStyle>
            <a:lvl1pPr>
              <a:defRPr sz="9600"/>
            </a:lvl1pPr>
          </a:lstStyle>
          <a:p>
            <a:r>
              <a:rPr lang="en-US" smtClean="0"/>
              <a:t>Click to edit Master title style</a:t>
            </a:r>
            <a:endParaRPr lang="en-US"/>
          </a:p>
        </p:txBody>
      </p:sp>
      <p:sp>
        <p:nvSpPr>
          <p:cNvPr id="3" name="Picture Placeholder 2"/>
          <p:cNvSpPr>
            <a:spLocks noGrp="1"/>
          </p:cNvSpPr>
          <p:nvPr>
            <p:ph type="pic" idx="1"/>
          </p:nvPr>
        </p:nvSpPr>
        <p:spPr>
          <a:xfrm>
            <a:off x="15549564" y="4739642"/>
            <a:ext cx="18516600" cy="23393400"/>
          </a:xfrm>
        </p:spPr>
        <p:txBody>
          <a:bodyPr/>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endParaRPr lang="en-US"/>
          </a:p>
        </p:txBody>
      </p:sp>
      <p:sp>
        <p:nvSpPr>
          <p:cNvPr id="4" name="Text Placeholder 3"/>
          <p:cNvSpPr>
            <a:spLocks noGrp="1"/>
          </p:cNvSpPr>
          <p:nvPr>
            <p:ph type="body" sz="half" idx="2"/>
          </p:nvPr>
        </p:nvSpPr>
        <p:spPr>
          <a:xfrm>
            <a:off x="2519366" y="9875520"/>
            <a:ext cx="11796711" cy="18295622"/>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247170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4/25/18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09446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0" y="1752600"/>
            <a:ext cx="7886700" cy="2789682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514600" y="1752600"/>
            <a:ext cx="23202900" cy="2789682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4/25/18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24826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53492" y="6378482"/>
            <a:ext cx="8380678" cy="742169"/>
          </a:xfrm>
          <a:prstGeom prst="rect">
            <a:avLst/>
          </a:prstGeom>
        </p:spPr>
        <p:txBody>
          <a:bodyPr wrap="square" lIns="228589" tIns="228589" rIns="228589" bIns="228589">
            <a:spAutoFit/>
          </a:bodyPr>
          <a:lstStyle>
            <a:lvl1pPr marL="0" indent="0">
              <a:buNone/>
              <a:defRPr sz="1823">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768619" y="5625855"/>
            <a:ext cx="8374063" cy="599836"/>
          </a:xfrm>
          <a:prstGeom prst="rect">
            <a:avLst/>
          </a:prstGeom>
          <a:noFill/>
        </p:spPr>
        <p:txBody>
          <a:bodyPr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(click to edit) INTRODUCTION or ABSTRACT</a:t>
            </a:r>
            <a:endParaRPr lang="en-US" dirty="0"/>
          </a:p>
        </p:txBody>
      </p:sp>
      <p:sp>
        <p:nvSpPr>
          <p:cNvPr id="14" name="Picture Placeholder 13"/>
          <p:cNvSpPr>
            <a:spLocks noGrp="1"/>
          </p:cNvSpPr>
          <p:nvPr>
            <p:ph type="pic" sz="quarter" idx="15" hasCustomPrompt="1"/>
          </p:nvPr>
        </p:nvSpPr>
        <p:spPr>
          <a:xfrm>
            <a:off x="762000" y="1143000"/>
            <a:ext cx="3683000" cy="2514600"/>
          </a:xfrm>
          <a:prstGeom prst="rect">
            <a:avLst/>
          </a:prstGeom>
        </p:spPr>
        <p:txBody>
          <a:bodyPr lIns="91436" tIns="45717" rIns="91436" bIns="45717" anchor="ctr"/>
          <a:lstStyle>
            <a:lvl1pPr algn="ctr">
              <a:buNone/>
              <a:defRPr sz="2917">
                <a:solidFill>
                  <a:schemeClr val="bg1"/>
                </a:solidFill>
              </a:defRPr>
            </a:lvl1pPr>
          </a:lstStyle>
          <a:p>
            <a:r>
              <a:rPr lang="en-US" dirty="0" smtClean="0"/>
              <a:t>LOGO</a:t>
            </a:r>
            <a:endParaRPr lang="en-US" dirty="0"/>
          </a:p>
        </p:txBody>
      </p:sp>
      <p:sp>
        <p:nvSpPr>
          <p:cNvPr id="18" name="Picture Placeholder 13"/>
          <p:cNvSpPr>
            <a:spLocks noGrp="1"/>
          </p:cNvSpPr>
          <p:nvPr>
            <p:ph type="pic" sz="quarter" idx="18" hasCustomPrompt="1"/>
          </p:nvPr>
        </p:nvSpPr>
        <p:spPr>
          <a:xfrm>
            <a:off x="32131000" y="1219200"/>
            <a:ext cx="3683000" cy="2514600"/>
          </a:xfrm>
          <a:prstGeom prst="rect">
            <a:avLst/>
          </a:prstGeom>
        </p:spPr>
        <p:txBody>
          <a:bodyPr lIns="91436" tIns="45717" rIns="91436" bIns="45717" anchor="ctr"/>
          <a:lstStyle>
            <a:lvl1pPr algn="ctr">
              <a:buNone/>
              <a:defRPr sz="2917">
                <a:solidFill>
                  <a:schemeClr val="bg1"/>
                </a:solidFill>
              </a:defRPr>
            </a:lvl1pPr>
          </a:lstStyle>
          <a:p>
            <a:r>
              <a:rPr lang="en-US" dirty="0" smtClean="0"/>
              <a:t>LOGO</a:t>
            </a:r>
            <a:endParaRPr lang="en-US" dirty="0"/>
          </a:p>
        </p:txBody>
      </p:sp>
      <p:sp>
        <p:nvSpPr>
          <p:cNvPr id="20" name="Text Placeholder 5"/>
          <p:cNvSpPr>
            <a:spLocks noGrp="1"/>
          </p:cNvSpPr>
          <p:nvPr>
            <p:ph type="body" sz="quarter" idx="20" hasCustomPrompt="1"/>
          </p:nvPr>
        </p:nvSpPr>
        <p:spPr>
          <a:xfrm>
            <a:off x="768616" y="14289619"/>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(click to edit)  OBJECTIVES</a:t>
            </a:r>
            <a:endParaRPr lang="en-US" dirty="0"/>
          </a:p>
        </p:txBody>
      </p:sp>
      <p:sp>
        <p:nvSpPr>
          <p:cNvPr id="21" name="Text Placeholder 3"/>
          <p:cNvSpPr>
            <a:spLocks noGrp="1"/>
          </p:cNvSpPr>
          <p:nvPr>
            <p:ph type="body" sz="quarter" idx="21" hasCustomPrompt="1"/>
          </p:nvPr>
        </p:nvSpPr>
        <p:spPr>
          <a:xfrm>
            <a:off x="9655971" y="6378482"/>
            <a:ext cx="8374062" cy="742169"/>
          </a:xfrm>
          <a:prstGeom prst="rect">
            <a:avLst/>
          </a:prstGeom>
        </p:spPr>
        <p:txBody>
          <a:bodyPr wrap="square" lIns="228589" tIns="228589" rIns="228589" bIns="228589">
            <a:spAutoFit/>
          </a:bodyPr>
          <a:lstStyle>
            <a:lvl1pPr marL="0" indent="0">
              <a:buNone/>
              <a:defRPr sz="1823">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9655973" y="5625855"/>
            <a:ext cx="8374063" cy="599836"/>
          </a:xfrm>
          <a:prstGeom prst="rect">
            <a:avLst/>
          </a:prstGeom>
          <a:noFill/>
        </p:spPr>
        <p:txBody>
          <a:bodyPr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(click to edit)  MATERIALS &amp; METHODS</a:t>
            </a:r>
            <a:endParaRPr lang="en-US" dirty="0"/>
          </a:p>
        </p:txBody>
      </p:sp>
      <p:sp>
        <p:nvSpPr>
          <p:cNvPr id="23" name="Text Placeholder 3"/>
          <p:cNvSpPr>
            <a:spLocks noGrp="1"/>
          </p:cNvSpPr>
          <p:nvPr>
            <p:ph type="body" sz="quarter" idx="23" hasCustomPrompt="1"/>
          </p:nvPr>
        </p:nvSpPr>
        <p:spPr>
          <a:xfrm>
            <a:off x="18548617" y="6378482"/>
            <a:ext cx="8374062" cy="742169"/>
          </a:xfrm>
          <a:prstGeom prst="rect">
            <a:avLst/>
          </a:prstGeom>
        </p:spPr>
        <p:txBody>
          <a:bodyPr wrap="square" lIns="228589" tIns="228589" rIns="228589" bIns="228589">
            <a:spAutoFit/>
          </a:bodyPr>
          <a:lstStyle>
            <a:lvl1pPr marL="0" indent="0">
              <a:buNone/>
              <a:defRPr sz="1823">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8542000" y="5625855"/>
            <a:ext cx="8382000" cy="599836"/>
          </a:xfrm>
          <a:prstGeom prst="rect">
            <a:avLst/>
          </a:prstGeom>
          <a:noFill/>
        </p:spPr>
        <p:txBody>
          <a:bodyPr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(click to edit)  RESULTS</a:t>
            </a:r>
            <a:endParaRPr lang="en-US" dirty="0"/>
          </a:p>
        </p:txBody>
      </p:sp>
      <p:sp>
        <p:nvSpPr>
          <p:cNvPr id="25" name="Text Placeholder 5"/>
          <p:cNvSpPr>
            <a:spLocks noGrp="1"/>
          </p:cNvSpPr>
          <p:nvPr>
            <p:ph type="body" sz="quarter" idx="25" hasCustomPrompt="1"/>
          </p:nvPr>
        </p:nvSpPr>
        <p:spPr>
          <a:xfrm>
            <a:off x="27428357" y="5625855"/>
            <a:ext cx="837251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(click to edit)  CONCLUSIONS</a:t>
            </a:r>
            <a:endParaRPr lang="en-US" dirty="0"/>
          </a:p>
        </p:txBody>
      </p:sp>
      <p:sp>
        <p:nvSpPr>
          <p:cNvPr id="26" name="Text Placeholder 3"/>
          <p:cNvSpPr>
            <a:spLocks noGrp="1"/>
          </p:cNvSpPr>
          <p:nvPr>
            <p:ph type="body" sz="quarter" idx="26" hasCustomPrompt="1"/>
          </p:nvPr>
        </p:nvSpPr>
        <p:spPr>
          <a:xfrm>
            <a:off x="27428357" y="6378482"/>
            <a:ext cx="8372515" cy="742169"/>
          </a:xfrm>
          <a:prstGeom prst="rect">
            <a:avLst/>
          </a:prstGeom>
        </p:spPr>
        <p:txBody>
          <a:bodyPr wrap="square" lIns="228589" tIns="228589" rIns="228589" bIns="228589">
            <a:spAutoFit/>
          </a:bodyPr>
          <a:lstStyle>
            <a:lvl1pPr marL="0" indent="0">
              <a:buNone/>
              <a:defRPr sz="1823">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7428357" y="14349844"/>
            <a:ext cx="837251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(click to edit)  REFERENCES</a:t>
            </a:r>
            <a:endParaRPr lang="en-US" dirty="0"/>
          </a:p>
        </p:txBody>
      </p:sp>
      <p:sp>
        <p:nvSpPr>
          <p:cNvPr id="28" name="Text Placeholder 3"/>
          <p:cNvSpPr>
            <a:spLocks noGrp="1"/>
          </p:cNvSpPr>
          <p:nvPr>
            <p:ph type="body" sz="quarter" idx="28" hasCustomPrompt="1"/>
          </p:nvPr>
        </p:nvSpPr>
        <p:spPr>
          <a:xfrm>
            <a:off x="27428357" y="15011403"/>
            <a:ext cx="8376708" cy="742169"/>
          </a:xfrm>
          <a:prstGeom prst="rect">
            <a:avLst/>
          </a:prstGeom>
        </p:spPr>
        <p:txBody>
          <a:bodyPr wrap="square" lIns="228589" tIns="228589" rIns="228589" bIns="228589">
            <a:spAutoFit/>
          </a:bodyPr>
          <a:lstStyle>
            <a:lvl1pPr marL="0" indent="0">
              <a:buNone/>
              <a:defRPr sz="1823">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7428357" y="25756507"/>
            <a:ext cx="837251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(click to edit)  ACKNOWLEDGEMENTS or  CONTACT</a:t>
            </a:r>
            <a:endParaRPr lang="en-US" dirty="0"/>
          </a:p>
        </p:txBody>
      </p:sp>
      <p:sp>
        <p:nvSpPr>
          <p:cNvPr id="30" name="Text Placeholder 3"/>
          <p:cNvSpPr>
            <a:spLocks noGrp="1"/>
          </p:cNvSpPr>
          <p:nvPr>
            <p:ph type="body" sz="quarter" idx="30" hasCustomPrompt="1"/>
          </p:nvPr>
        </p:nvSpPr>
        <p:spPr>
          <a:xfrm>
            <a:off x="27428357" y="26433447"/>
            <a:ext cx="8376708" cy="742169"/>
          </a:xfrm>
          <a:prstGeom prst="rect">
            <a:avLst/>
          </a:prstGeom>
        </p:spPr>
        <p:txBody>
          <a:bodyPr wrap="square" lIns="228589" tIns="228589" rIns="228589" bIns="228589">
            <a:spAutoFit/>
          </a:bodyPr>
          <a:lstStyle>
            <a:lvl1pPr marL="0" indent="0">
              <a:buNone/>
              <a:defRPr sz="1823">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Type in or paste your text here</a:t>
            </a:r>
            <a:endParaRPr lang="en-US" dirty="0"/>
          </a:p>
        </p:txBody>
      </p:sp>
      <p:sp>
        <p:nvSpPr>
          <p:cNvPr id="111" name="Text Placeholder 5"/>
          <p:cNvSpPr>
            <a:spLocks noGrp="1"/>
          </p:cNvSpPr>
          <p:nvPr>
            <p:ph type="body" sz="quarter" idx="95"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60" name="Text Placeholder 3"/>
          <p:cNvSpPr>
            <a:spLocks noGrp="1"/>
          </p:cNvSpPr>
          <p:nvPr>
            <p:ph type="body" sz="quarter" idx="96" hasCustomPrompt="1"/>
          </p:nvPr>
        </p:nvSpPr>
        <p:spPr>
          <a:xfrm>
            <a:off x="753492" y="14951553"/>
            <a:ext cx="8380678" cy="742169"/>
          </a:xfrm>
          <a:prstGeom prst="rect">
            <a:avLst/>
          </a:prstGeom>
        </p:spPr>
        <p:txBody>
          <a:bodyPr wrap="square" lIns="228589" tIns="228589" rIns="228589" bIns="228589">
            <a:spAutoFit/>
          </a:bodyPr>
          <a:lstStyle>
            <a:lvl1pPr marL="0" indent="0">
              <a:buNone/>
              <a:defRPr sz="1823">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Type in or paste your text here</a:t>
            </a:r>
            <a:endParaRPr lang="en-US" dirty="0"/>
          </a:p>
        </p:txBody>
      </p:sp>
      <p:sp>
        <p:nvSpPr>
          <p:cNvPr id="103" name="Text Placeholder 3"/>
          <p:cNvSpPr>
            <a:spLocks noGrp="1"/>
          </p:cNvSpPr>
          <p:nvPr>
            <p:ph type="body" sz="quarter" idx="107"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51" name="Text Placeholder 3"/>
          <p:cNvSpPr>
            <a:spLocks noGrp="1"/>
          </p:cNvSpPr>
          <p:nvPr>
            <p:ph type="body" sz="quarter" idx="116"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52" name="Text Placeholder 3"/>
          <p:cNvSpPr>
            <a:spLocks noGrp="1"/>
          </p:cNvSpPr>
          <p:nvPr>
            <p:ph type="body" sz="quarter" idx="117"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53" name="Text Placeholder 3"/>
          <p:cNvSpPr>
            <a:spLocks noGrp="1"/>
          </p:cNvSpPr>
          <p:nvPr>
            <p:ph type="body" sz="quarter" idx="118"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54" name="Text Placeholder 3"/>
          <p:cNvSpPr>
            <a:spLocks noGrp="1"/>
          </p:cNvSpPr>
          <p:nvPr>
            <p:ph type="body" sz="quarter" idx="119"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55" name="Text Placeholder 3"/>
          <p:cNvSpPr>
            <a:spLocks noGrp="1"/>
          </p:cNvSpPr>
          <p:nvPr>
            <p:ph type="body" sz="quarter" idx="120"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56" name="Text Placeholder 3"/>
          <p:cNvSpPr>
            <a:spLocks noGrp="1"/>
          </p:cNvSpPr>
          <p:nvPr>
            <p:ph type="body" sz="quarter" idx="121"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57" name="Text Placeholder 3"/>
          <p:cNvSpPr>
            <a:spLocks noGrp="1"/>
          </p:cNvSpPr>
          <p:nvPr>
            <p:ph type="body" sz="quarter" idx="122"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58" name="Text Placeholder 3"/>
          <p:cNvSpPr>
            <a:spLocks noGrp="1"/>
          </p:cNvSpPr>
          <p:nvPr>
            <p:ph type="body" sz="quarter" idx="123"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59" name="Text Placeholder 3"/>
          <p:cNvSpPr>
            <a:spLocks noGrp="1"/>
          </p:cNvSpPr>
          <p:nvPr>
            <p:ph type="body" sz="quarter" idx="124"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61" name="Text Placeholder 3"/>
          <p:cNvSpPr>
            <a:spLocks noGrp="1"/>
          </p:cNvSpPr>
          <p:nvPr>
            <p:ph type="body" sz="quarter" idx="125"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83" name="Picture Placeholder 13"/>
          <p:cNvSpPr>
            <a:spLocks noGrp="1"/>
          </p:cNvSpPr>
          <p:nvPr>
            <p:ph type="pic" sz="quarter" idx="115"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84" name="Picture Placeholder 13"/>
          <p:cNvSpPr>
            <a:spLocks noGrp="1"/>
          </p:cNvSpPr>
          <p:nvPr>
            <p:ph type="pic" sz="quarter" idx="126"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85" name="Picture Placeholder 13"/>
          <p:cNvSpPr>
            <a:spLocks noGrp="1"/>
          </p:cNvSpPr>
          <p:nvPr>
            <p:ph type="pic" sz="quarter" idx="127"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86" name="Picture Placeholder 13"/>
          <p:cNvSpPr>
            <a:spLocks noGrp="1"/>
          </p:cNvSpPr>
          <p:nvPr>
            <p:ph type="pic" sz="quarter" idx="128"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87" name="Picture Placeholder 13"/>
          <p:cNvSpPr>
            <a:spLocks noGrp="1"/>
          </p:cNvSpPr>
          <p:nvPr>
            <p:ph type="pic" sz="quarter" idx="129"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89" name="Picture Placeholder 13"/>
          <p:cNvSpPr>
            <a:spLocks noGrp="1"/>
          </p:cNvSpPr>
          <p:nvPr>
            <p:ph type="pic" sz="quarter" idx="130"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92" name="Picture Placeholder 13"/>
          <p:cNvSpPr>
            <a:spLocks noGrp="1"/>
          </p:cNvSpPr>
          <p:nvPr>
            <p:ph type="pic" sz="quarter" idx="131"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95" name="Picture Placeholder 13"/>
          <p:cNvSpPr>
            <a:spLocks noGrp="1"/>
          </p:cNvSpPr>
          <p:nvPr>
            <p:ph type="pic" sz="quarter" idx="132"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98" name="Picture Placeholder 13"/>
          <p:cNvSpPr>
            <a:spLocks noGrp="1"/>
          </p:cNvSpPr>
          <p:nvPr>
            <p:ph type="pic" sz="quarter" idx="133"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112" name="Picture Placeholder 13"/>
          <p:cNvSpPr>
            <a:spLocks noGrp="1"/>
          </p:cNvSpPr>
          <p:nvPr>
            <p:ph type="pic" sz="quarter" idx="134"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121" name="Picture Placeholder 13"/>
          <p:cNvSpPr>
            <a:spLocks noGrp="1"/>
          </p:cNvSpPr>
          <p:nvPr>
            <p:ph type="pic" sz="quarter" idx="135"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62" name="Text Placeholder 5"/>
          <p:cNvSpPr>
            <a:spLocks noGrp="1"/>
          </p:cNvSpPr>
          <p:nvPr>
            <p:ph type="body" sz="quarter" idx="136"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63" name="Text Placeholder 5"/>
          <p:cNvSpPr>
            <a:spLocks noGrp="1"/>
          </p:cNvSpPr>
          <p:nvPr>
            <p:ph type="body" sz="quarter" idx="137"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64" name="Text Placeholder 5"/>
          <p:cNvSpPr>
            <a:spLocks noGrp="1"/>
          </p:cNvSpPr>
          <p:nvPr>
            <p:ph type="body" sz="quarter" idx="138"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65" name="Text Placeholder 5"/>
          <p:cNvSpPr>
            <a:spLocks noGrp="1"/>
          </p:cNvSpPr>
          <p:nvPr>
            <p:ph type="body" sz="quarter" idx="139"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66" name="Text Placeholder 5"/>
          <p:cNvSpPr>
            <a:spLocks noGrp="1"/>
          </p:cNvSpPr>
          <p:nvPr>
            <p:ph type="body" sz="quarter" idx="140"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67" name="Text Placeholder 5"/>
          <p:cNvSpPr>
            <a:spLocks noGrp="1"/>
          </p:cNvSpPr>
          <p:nvPr>
            <p:ph type="body" sz="quarter" idx="141"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68" name="Text Placeholder 5"/>
          <p:cNvSpPr>
            <a:spLocks noGrp="1"/>
          </p:cNvSpPr>
          <p:nvPr>
            <p:ph type="body" sz="quarter" idx="142"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69" name="Text Placeholder 5"/>
          <p:cNvSpPr>
            <a:spLocks noGrp="1"/>
          </p:cNvSpPr>
          <p:nvPr>
            <p:ph type="body" sz="quarter" idx="143"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70" name="Text Placeholder 5"/>
          <p:cNvSpPr>
            <a:spLocks noGrp="1"/>
          </p:cNvSpPr>
          <p:nvPr>
            <p:ph type="body" sz="quarter" idx="144"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71" name="Text Placeholder 5"/>
          <p:cNvSpPr>
            <a:spLocks noGrp="1"/>
          </p:cNvSpPr>
          <p:nvPr>
            <p:ph type="body" sz="quarter" idx="145"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72" name="Text Placeholder 5"/>
          <p:cNvSpPr>
            <a:spLocks noGrp="1"/>
          </p:cNvSpPr>
          <p:nvPr>
            <p:ph type="body" sz="quarter" idx="146"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73" name="Text Placeholder 5"/>
          <p:cNvSpPr>
            <a:spLocks noGrp="1"/>
          </p:cNvSpPr>
          <p:nvPr>
            <p:ph type="body" sz="quarter" idx="147"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74" name="Text Placeholder 5"/>
          <p:cNvSpPr>
            <a:spLocks noGrp="1"/>
          </p:cNvSpPr>
          <p:nvPr>
            <p:ph type="body" sz="quarter" idx="148"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75" name="Text Placeholder 5"/>
          <p:cNvSpPr>
            <a:spLocks noGrp="1"/>
          </p:cNvSpPr>
          <p:nvPr>
            <p:ph type="body" sz="quarter" idx="149"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77" name="Text Placeholder 76"/>
          <p:cNvSpPr>
            <a:spLocks noGrp="1"/>
          </p:cNvSpPr>
          <p:nvPr>
            <p:ph type="body" sz="quarter" idx="150" hasCustomPrompt="1"/>
          </p:nvPr>
        </p:nvSpPr>
        <p:spPr>
          <a:xfrm>
            <a:off x="4943829" y="3383947"/>
            <a:ext cx="26665807" cy="1280160"/>
          </a:xfrm>
          <a:prstGeom prst="rect">
            <a:avLst/>
          </a:prstGeom>
        </p:spPr>
        <p:txBody>
          <a:bodyPr>
            <a:normAutofit/>
          </a:bodyPr>
          <a:lstStyle>
            <a:lvl1pPr algn="ctr">
              <a:buFontTx/>
              <a:buNone/>
              <a:defRPr sz="4375">
                <a:solidFill>
                  <a:schemeClr val="bg1"/>
                </a:solidFill>
                <a:latin typeface="+mj-lt"/>
              </a:defRPr>
            </a:lvl1pPr>
            <a:lvl2pPr>
              <a:buFontTx/>
              <a:buNone/>
              <a:defRPr sz="5250"/>
            </a:lvl2pPr>
            <a:lvl3pPr>
              <a:buFontTx/>
              <a:buNone/>
              <a:defRPr sz="5250"/>
            </a:lvl3pPr>
            <a:lvl4pPr>
              <a:buFontTx/>
              <a:buNone/>
              <a:defRPr sz="5250"/>
            </a:lvl4pPr>
            <a:lvl5pPr>
              <a:buFontTx/>
              <a:buNone/>
              <a:defRPr sz="5250"/>
            </a:lvl5pPr>
          </a:lstStyle>
          <a:p>
            <a:pPr lvl="0"/>
            <a:r>
              <a:rPr lang="en-US" dirty="0" smtClean="0"/>
              <a:t>Click here to add affiliations</a:t>
            </a:r>
            <a:endParaRPr lang="en-US" dirty="0"/>
          </a:p>
        </p:txBody>
      </p:sp>
      <p:sp>
        <p:nvSpPr>
          <p:cNvPr id="78" name="Text Placeholder 76"/>
          <p:cNvSpPr>
            <a:spLocks noGrp="1"/>
          </p:cNvSpPr>
          <p:nvPr>
            <p:ph type="body" sz="quarter" idx="151" hasCustomPrompt="1"/>
          </p:nvPr>
        </p:nvSpPr>
        <p:spPr>
          <a:xfrm>
            <a:off x="4943829" y="2103787"/>
            <a:ext cx="26665807" cy="1280160"/>
          </a:xfrm>
          <a:prstGeom prst="rect">
            <a:avLst/>
          </a:prstGeom>
        </p:spPr>
        <p:txBody>
          <a:bodyPr anchor="t" anchorCtr="1">
            <a:normAutofit/>
          </a:bodyPr>
          <a:lstStyle>
            <a:lvl1pPr algn="ctr">
              <a:buFontTx/>
              <a:buNone/>
              <a:defRPr sz="6416">
                <a:solidFill>
                  <a:schemeClr val="bg1"/>
                </a:solidFill>
                <a:latin typeface="+mj-lt"/>
              </a:defRPr>
            </a:lvl1pPr>
            <a:lvl2pPr>
              <a:buFontTx/>
              <a:buNone/>
              <a:defRPr sz="5250"/>
            </a:lvl2pPr>
            <a:lvl3pPr>
              <a:buFontTx/>
              <a:buNone/>
              <a:defRPr sz="5250"/>
            </a:lvl3pPr>
            <a:lvl4pPr>
              <a:buFontTx/>
              <a:buNone/>
              <a:defRPr sz="5250"/>
            </a:lvl4pPr>
            <a:lvl5pPr>
              <a:buFontTx/>
              <a:buNone/>
              <a:defRPr sz="5250"/>
            </a:lvl5pPr>
          </a:lstStyle>
          <a:p>
            <a:pPr lvl="0"/>
            <a:r>
              <a:rPr lang="en-US" dirty="0" smtClean="0"/>
              <a:t>Click here to add authors</a:t>
            </a:r>
            <a:endParaRPr lang="en-US" dirty="0"/>
          </a:p>
        </p:txBody>
      </p:sp>
      <p:sp>
        <p:nvSpPr>
          <p:cNvPr id="79" name="Text Placeholder 76"/>
          <p:cNvSpPr>
            <a:spLocks noGrp="1"/>
          </p:cNvSpPr>
          <p:nvPr>
            <p:ph type="body" sz="quarter" idx="153" hasCustomPrompt="1"/>
          </p:nvPr>
        </p:nvSpPr>
        <p:spPr>
          <a:xfrm>
            <a:off x="4943829" y="465818"/>
            <a:ext cx="26665807" cy="1637973"/>
          </a:xfrm>
          <a:prstGeom prst="rect">
            <a:avLst/>
          </a:prstGeom>
        </p:spPr>
        <p:txBody>
          <a:bodyPr anchor="t" anchorCtr="1">
            <a:normAutofit/>
          </a:bodyPr>
          <a:lstStyle>
            <a:lvl1pPr algn="ctr">
              <a:buFontTx/>
              <a:buNone/>
              <a:defRPr sz="8385">
                <a:solidFill>
                  <a:schemeClr val="bg1"/>
                </a:solidFill>
                <a:latin typeface="+mj-lt"/>
              </a:defRPr>
            </a:lvl1pPr>
            <a:lvl2pPr>
              <a:buFontTx/>
              <a:buNone/>
              <a:defRPr sz="5250"/>
            </a:lvl2pPr>
            <a:lvl3pPr>
              <a:buFontTx/>
              <a:buNone/>
              <a:defRPr sz="5250"/>
            </a:lvl3pPr>
            <a:lvl4pPr>
              <a:buFontTx/>
              <a:buNone/>
              <a:defRPr sz="5250"/>
            </a:lvl4pPr>
            <a:lvl5pPr>
              <a:buFontTx/>
              <a:buNone/>
              <a:defRPr sz="5250"/>
            </a:lvl5pPr>
          </a:lstStyle>
          <a:p>
            <a:pPr lvl="0"/>
            <a:r>
              <a:rPr lang="en-US" dirty="0" smtClean="0"/>
              <a:t>Click here to add title</a:t>
            </a:r>
            <a:endParaRPr lang="en-US" dirty="0"/>
          </a:p>
        </p:txBody>
      </p:sp>
    </p:spTree>
    <p:extLst>
      <p:ext uri="{BB962C8B-B14F-4D97-AF65-F5344CB8AC3E}">
        <p14:creationId xmlns:p14="http://schemas.microsoft.com/office/powerpoint/2010/main" val="105522788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53491" y="6295353"/>
            <a:ext cx="11326064" cy="753389"/>
          </a:xfrm>
          <a:prstGeom prst="rect">
            <a:avLst/>
          </a:prstGeom>
        </p:spPr>
        <p:txBody>
          <a:bodyPr wrap="square" lIns="228589" tIns="228589" rIns="228589" bIns="228589">
            <a:spAutoFit/>
          </a:bodyPr>
          <a:lstStyle>
            <a:lvl1pPr marL="250018" indent="-250018">
              <a:buNone/>
              <a:defRPr sz="1896">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Type in or paste your text here</a:t>
            </a:r>
            <a:endParaRPr lang="en-US" dirty="0"/>
          </a:p>
        </p:txBody>
      </p:sp>
      <p:sp>
        <p:nvSpPr>
          <p:cNvPr id="6" name="Text Placeholder 5"/>
          <p:cNvSpPr>
            <a:spLocks noGrp="1"/>
          </p:cNvSpPr>
          <p:nvPr>
            <p:ph type="body" sz="quarter" idx="11" hasCustomPrompt="1"/>
          </p:nvPr>
        </p:nvSpPr>
        <p:spPr>
          <a:xfrm>
            <a:off x="768617" y="5509101"/>
            <a:ext cx="11310938"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(click to add) INTRODUCTION or ABSTRACT</a:t>
            </a:r>
            <a:endParaRPr lang="en-US" dirty="0"/>
          </a:p>
        </p:txBody>
      </p:sp>
      <p:sp>
        <p:nvSpPr>
          <p:cNvPr id="14" name="Picture Placeholder 13"/>
          <p:cNvSpPr>
            <a:spLocks noGrp="1"/>
          </p:cNvSpPr>
          <p:nvPr>
            <p:ph type="pic" sz="quarter" idx="15" hasCustomPrompt="1"/>
          </p:nvPr>
        </p:nvSpPr>
        <p:spPr>
          <a:xfrm>
            <a:off x="762000" y="1143000"/>
            <a:ext cx="3683000" cy="2514600"/>
          </a:xfrm>
          <a:prstGeom prst="rect">
            <a:avLst/>
          </a:prstGeom>
        </p:spPr>
        <p:txBody>
          <a:bodyPr lIns="91436" tIns="45717" rIns="91436" bIns="45717" anchor="ctr"/>
          <a:lstStyle>
            <a:lvl1pPr algn="ctr">
              <a:buNone/>
              <a:defRPr sz="2917">
                <a:solidFill>
                  <a:schemeClr val="bg1"/>
                </a:solidFill>
              </a:defRPr>
            </a:lvl1pPr>
          </a:lstStyle>
          <a:p>
            <a:r>
              <a:rPr lang="en-US" dirty="0" smtClean="0"/>
              <a:t>LOGO</a:t>
            </a:r>
            <a:endParaRPr lang="en-US" dirty="0"/>
          </a:p>
        </p:txBody>
      </p:sp>
      <p:sp>
        <p:nvSpPr>
          <p:cNvPr id="18" name="Picture Placeholder 13"/>
          <p:cNvSpPr>
            <a:spLocks noGrp="1"/>
          </p:cNvSpPr>
          <p:nvPr>
            <p:ph type="pic" sz="quarter" idx="18" hasCustomPrompt="1"/>
          </p:nvPr>
        </p:nvSpPr>
        <p:spPr>
          <a:xfrm>
            <a:off x="32131000" y="1219200"/>
            <a:ext cx="3683000" cy="2514600"/>
          </a:xfrm>
          <a:prstGeom prst="rect">
            <a:avLst/>
          </a:prstGeom>
        </p:spPr>
        <p:txBody>
          <a:bodyPr lIns="91436" tIns="45717" rIns="91436" bIns="45717" anchor="ctr"/>
          <a:lstStyle>
            <a:lvl1pPr algn="ctr">
              <a:buNone/>
              <a:defRPr sz="2917">
                <a:solidFill>
                  <a:schemeClr val="bg1"/>
                </a:solidFill>
              </a:defRPr>
            </a:lvl1pPr>
          </a:lstStyle>
          <a:p>
            <a:r>
              <a:rPr lang="en-US" dirty="0" smtClean="0"/>
              <a:t>LOGO</a:t>
            </a:r>
            <a:endParaRPr lang="en-US" dirty="0"/>
          </a:p>
        </p:txBody>
      </p:sp>
      <p:sp>
        <p:nvSpPr>
          <p:cNvPr id="19" name="Text Placeholder 3"/>
          <p:cNvSpPr>
            <a:spLocks noGrp="1"/>
          </p:cNvSpPr>
          <p:nvPr>
            <p:ph type="body" sz="quarter" idx="19" hasCustomPrompt="1"/>
          </p:nvPr>
        </p:nvSpPr>
        <p:spPr>
          <a:xfrm>
            <a:off x="768615" y="18240478"/>
            <a:ext cx="11327387" cy="753389"/>
          </a:xfrm>
          <a:prstGeom prst="rect">
            <a:avLst/>
          </a:prstGeom>
        </p:spPr>
        <p:txBody>
          <a:bodyPr wrap="square" lIns="228589" tIns="228589" rIns="228589" bIns="228589">
            <a:spAutoFit/>
          </a:bodyPr>
          <a:lstStyle>
            <a:lvl1pPr marL="250018" indent="-250018">
              <a:buNone/>
              <a:defRPr sz="1896">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Type in or paste your text here</a:t>
            </a:r>
            <a:endParaRPr lang="en-US" dirty="0"/>
          </a:p>
        </p:txBody>
      </p:sp>
      <p:sp>
        <p:nvSpPr>
          <p:cNvPr id="20" name="Text Placeholder 5"/>
          <p:cNvSpPr>
            <a:spLocks noGrp="1"/>
          </p:cNvSpPr>
          <p:nvPr>
            <p:ph type="body" sz="quarter" idx="20" hasCustomPrompt="1"/>
          </p:nvPr>
        </p:nvSpPr>
        <p:spPr>
          <a:xfrm>
            <a:off x="785069" y="17486335"/>
            <a:ext cx="11310938"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12628563" y="21595083"/>
            <a:ext cx="11309612" cy="753389"/>
          </a:xfrm>
          <a:prstGeom prst="rect">
            <a:avLst/>
          </a:prstGeom>
        </p:spPr>
        <p:txBody>
          <a:bodyPr wrap="square" lIns="228589" tIns="228589" rIns="228589" bIns="228589">
            <a:spAutoFit/>
          </a:bodyPr>
          <a:lstStyle>
            <a:lvl1pPr marL="250018" indent="-250018">
              <a:buNone/>
              <a:defRPr sz="1896">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Type in or paste your text here</a:t>
            </a:r>
            <a:endParaRPr lang="en-US" dirty="0"/>
          </a:p>
        </p:txBody>
      </p:sp>
      <p:sp>
        <p:nvSpPr>
          <p:cNvPr id="22" name="Text Placeholder 5"/>
          <p:cNvSpPr>
            <a:spLocks noGrp="1"/>
          </p:cNvSpPr>
          <p:nvPr>
            <p:ph type="body" sz="quarter" idx="22" hasCustomPrompt="1"/>
          </p:nvPr>
        </p:nvSpPr>
        <p:spPr>
          <a:xfrm>
            <a:off x="12628563" y="20816769"/>
            <a:ext cx="11309612"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(click to add)  MATERIALS &amp; METHODS</a:t>
            </a:r>
            <a:endParaRPr lang="en-US" dirty="0"/>
          </a:p>
        </p:txBody>
      </p:sp>
      <p:sp>
        <p:nvSpPr>
          <p:cNvPr id="23" name="Text Placeholder 3"/>
          <p:cNvSpPr>
            <a:spLocks noGrp="1"/>
          </p:cNvSpPr>
          <p:nvPr>
            <p:ph type="body" sz="quarter" idx="23" hasCustomPrompt="1"/>
          </p:nvPr>
        </p:nvSpPr>
        <p:spPr>
          <a:xfrm>
            <a:off x="12635179" y="6295353"/>
            <a:ext cx="11309612" cy="753389"/>
          </a:xfrm>
          <a:prstGeom prst="rect">
            <a:avLst/>
          </a:prstGeom>
        </p:spPr>
        <p:txBody>
          <a:bodyPr wrap="square" lIns="228589" tIns="228589" rIns="228589" bIns="228589">
            <a:spAutoFit/>
          </a:bodyPr>
          <a:lstStyle>
            <a:lvl1pPr marL="250018" indent="-250018">
              <a:buNone/>
              <a:defRPr sz="1896">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Type in or paste your text here</a:t>
            </a:r>
            <a:endParaRPr lang="en-US" dirty="0"/>
          </a:p>
        </p:txBody>
      </p:sp>
      <p:sp>
        <p:nvSpPr>
          <p:cNvPr id="24" name="Text Placeholder 5"/>
          <p:cNvSpPr>
            <a:spLocks noGrp="1"/>
          </p:cNvSpPr>
          <p:nvPr>
            <p:ph type="body" sz="quarter" idx="24" hasCustomPrompt="1"/>
          </p:nvPr>
        </p:nvSpPr>
        <p:spPr>
          <a:xfrm>
            <a:off x="12628567" y="5509101"/>
            <a:ext cx="11316229"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4496453" y="5509101"/>
            <a:ext cx="11313358"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4496453" y="6295353"/>
            <a:ext cx="11313358" cy="753389"/>
          </a:xfrm>
          <a:prstGeom prst="rect">
            <a:avLst/>
          </a:prstGeom>
        </p:spPr>
        <p:txBody>
          <a:bodyPr wrap="square" lIns="228589" tIns="228589" rIns="228589" bIns="228589">
            <a:spAutoFit/>
          </a:bodyPr>
          <a:lstStyle>
            <a:lvl1pPr marL="250018" indent="-250018">
              <a:buNone/>
              <a:defRPr sz="1896">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Type in or paste your text here</a:t>
            </a:r>
            <a:endParaRPr lang="en-US" dirty="0"/>
          </a:p>
        </p:txBody>
      </p:sp>
      <p:sp>
        <p:nvSpPr>
          <p:cNvPr id="27" name="Text Placeholder 5"/>
          <p:cNvSpPr>
            <a:spLocks noGrp="1"/>
          </p:cNvSpPr>
          <p:nvPr>
            <p:ph type="body" sz="quarter" idx="27" hasCustomPrompt="1"/>
          </p:nvPr>
        </p:nvSpPr>
        <p:spPr>
          <a:xfrm>
            <a:off x="24496453" y="17454228"/>
            <a:ext cx="11313358"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4492260" y="18157350"/>
            <a:ext cx="11317551" cy="753389"/>
          </a:xfrm>
          <a:prstGeom prst="rect">
            <a:avLst/>
          </a:prstGeom>
        </p:spPr>
        <p:txBody>
          <a:bodyPr wrap="square" lIns="228589" tIns="228589" rIns="228589" bIns="228589">
            <a:spAutoFit/>
          </a:bodyPr>
          <a:lstStyle>
            <a:lvl1pPr marL="250018" indent="-250018">
              <a:buNone/>
              <a:defRPr sz="1896">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Type in or paste your text here</a:t>
            </a:r>
            <a:endParaRPr lang="en-US" dirty="0"/>
          </a:p>
        </p:txBody>
      </p:sp>
      <p:sp>
        <p:nvSpPr>
          <p:cNvPr id="29" name="Text Placeholder 5"/>
          <p:cNvSpPr>
            <a:spLocks noGrp="1"/>
          </p:cNvSpPr>
          <p:nvPr>
            <p:ph type="body" sz="quarter" idx="29" hasCustomPrompt="1"/>
          </p:nvPr>
        </p:nvSpPr>
        <p:spPr>
          <a:xfrm>
            <a:off x="24496453" y="25922763"/>
            <a:ext cx="11313358"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4496454" y="26625887"/>
            <a:ext cx="11317551" cy="753389"/>
          </a:xfrm>
          <a:prstGeom prst="rect">
            <a:avLst/>
          </a:prstGeom>
        </p:spPr>
        <p:txBody>
          <a:bodyPr wrap="square" lIns="228589" tIns="228589" rIns="228589" bIns="228589">
            <a:spAutoFit/>
          </a:bodyPr>
          <a:lstStyle>
            <a:lvl1pPr marL="250018" indent="-250018">
              <a:buNone/>
              <a:defRPr sz="1896">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Type in or paste your text here</a:t>
            </a:r>
            <a:endParaRPr lang="en-US" dirty="0"/>
          </a:p>
        </p:txBody>
      </p:sp>
      <p:sp>
        <p:nvSpPr>
          <p:cNvPr id="64" name="Text Placeholder 76"/>
          <p:cNvSpPr>
            <a:spLocks noGrp="1"/>
          </p:cNvSpPr>
          <p:nvPr>
            <p:ph type="body" sz="quarter" idx="150" hasCustomPrompt="1"/>
          </p:nvPr>
        </p:nvSpPr>
        <p:spPr>
          <a:xfrm>
            <a:off x="4943829" y="3383947"/>
            <a:ext cx="26665807" cy="1280160"/>
          </a:xfrm>
          <a:prstGeom prst="rect">
            <a:avLst/>
          </a:prstGeom>
        </p:spPr>
        <p:txBody>
          <a:bodyPr>
            <a:normAutofit/>
          </a:bodyPr>
          <a:lstStyle>
            <a:lvl1pPr algn="ctr">
              <a:buFontTx/>
              <a:buNone/>
              <a:defRPr sz="4375">
                <a:solidFill>
                  <a:schemeClr val="bg1"/>
                </a:solidFill>
                <a:latin typeface="+mj-lt"/>
              </a:defRPr>
            </a:lvl1pPr>
            <a:lvl2pPr>
              <a:buFontTx/>
              <a:buNone/>
              <a:defRPr sz="5250"/>
            </a:lvl2pPr>
            <a:lvl3pPr>
              <a:buFontTx/>
              <a:buNone/>
              <a:defRPr sz="5250"/>
            </a:lvl3pPr>
            <a:lvl4pPr>
              <a:buFontTx/>
              <a:buNone/>
              <a:defRPr sz="5250"/>
            </a:lvl4pPr>
            <a:lvl5pPr>
              <a:buFontTx/>
              <a:buNone/>
              <a:defRPr sz="525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4943829" y="2103787"/>
            <a:ext cx="26665807" cy="1280160"/>
          </a:xfrm>
          <a:prstGeom prst="rect">
            <a:avLst/>
          </a:prstGeom>
        </p:spPr>
        <p:txBody>
          <a:bodyPr anchor="t" anchorCtr="1">
            <a:normAutofit/>
          </a:bodyPr>
          <a:lstStyle>
            <a:lvl1pPr algn="ctr">
              <a:buFontTx/>
              <a:buNone/>
              <a:defRPr sz="6416">
                <a:solidFill>
                  <a:schemeClr val="bg1"/>
                </a:solidFill>
                <a:latin typeface="+mj-lt"/>
              </a:defRPr>
            </a:lvl1pPr>
            <a:lvl2pPr>
              <a:buFontTx/>
              <a:buNone/>
              <a:defRPr sz="5250"/>
            </a:lvl2pPr>
            <a:lvl3pPr>
              <a:buFontTx/>
              <a:buNone/>
              <a:defRPr sz="5250"/>
            </a:lvl3pPr>
            <a:lvl4pPr>
              <a:buFontTx/>
              <a:buNone/>
              <a:defRPr sz="5250"/>
            </a:lvl4pPr>
            <a:lvl5pPr>
              <a:buFontTx/>
              <a:buNone/>
              <a:defRPr sz="525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4943829" y="465818"/>
            <a:ext cx="26665807" cy="1637973"/>
          </a:xfrm>
          <a:prstGeom prst="rect">
            <a:avLst/>
          </a:prstGeom>
        </p:spPr>
        <p:txBody>
          <a:bodyPr anchor="t" anchorCtr="1">
            <a:normAutofit/>
          </a:bodyPr>
          <a:lstStyle>
            <a:lvl1pPr algn="ctr">
              <a:buFontTx/>
              <a:buNone/>
              <a:defRPr sz="8385">
                <a:solidFill>
                  <a:schemeClr val="bg1"/>
                </a:solidFill>
                <a:latin typeface="+mj-lt"/>
              </a:defRPr>
            </a:lvl1pPr>
            <a:lvl2pPr>
              <a:buFontTx/>
              <a:buNone/>
              <a:defRPr sz="5250"/>
            </a:lvl2pPr>
            <a:lvl3pPr>
              <a:buFontTx/>
              <a:buNone/>
              <a:defRPr sz="5250"/>
            </a:lvl3pPr>
            <a:lvl4pPr>
              <a:buFontTx/>
              <a:buNone/>
              <a:defRPr sz="5250"/>
            </a:lvl4pPr>
            <a:lvl5pPr>
              <a:buFontTx/>
              <a:buNone/>
              <a:defRPr sz="5250"/>
            </a:lvl5pPr>
          </a:lstStyle>
          <a:p>
            <a:pPr lvl="0"/>
            <a:r>
              <a:rPr lang="en-US" dirty="0" smtClean="0"/>
              <a:t>Click here to add title</a:t>
            </a:r>
            <a:endParaRPr lang="en-US" dirty="0"/>
          </a:p>
        </p:txBody>
      </p:sp>
      <p:sp>
        <p:nvSpPr>
          <p:cNvPr id="70" name="Text Placeholder 5"/>
          <p:cNvSpPr>
            <a:spLocks noGrp="1"/>
          </p:cNvSpPr>
          <p:nvPr>
            <p:ph type="body" sz="quarter" idx="95"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108" name="Text Placeholder 3"/>
          <p:cNvSpPr>
            <a:spLocks noGrp="1"/>
          </p:cNvSpPr>
          <p:nvPr>
            <p:ph type="body" sz="quarter" idx="107"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109" name="Text Placeholder 3"/>
          <p:cNvSpPr>
            <a:spLocks noGrp="1"/>
          </p:cNvSpPr>
          <p:nvPr>
            <p:ph type="body" sz="quarter" idx="116"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110" name="Text Placeholder 3"/>
          <p:cNvSpPr>
            <a:spLocks noGrp="1"/>
          </p:cNvSpPr>
          <p:nvPr>
            <p:ph type="body" sz="quarter" idx="117"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111" name="Text Placeholder 3"/>
          <p:cNvSpPr>
            <a:spLocks noGrp="1"/>
          </p:cNvSpPr>
          <p:nvPr>
            <p:ph type="body" sz="quarter" idx="118"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112" name="Text Placeholder 3"/>
          <p:cNvSpPr>
            <a:spLocks noGrp="1"/>
          </p:cNvSpPr>
          <p:nvPr>
            <p:ph type="body" sz="quarter" idx="119"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113" name="Text Placeholder 3"/>
          <p:cNvSpPr>
            <a:spLocks noGrp="1"/>
          </p:cNvSpPr>
          <p:nvPr>
            <p:ph type="body" sz="quarter" idx="120"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114" name="Text Placeholder 3"/>
          <p:cNvSpPr>
            <a:spLocks noGrp="1"/>
          </p:cNvSpPr>
          <p:nvPr>
            <p:ph type="body" sz="quarter" idx="121"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115" name="Text Placeholder 3"/>
          <p:cNvSpPr>
            <a:spLocks noGrp="1"/>
          </p:cNvSpPr>
          <p:nvPr>
            <p:ph type="body" sz="quarter" idx="122"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116" name="Text Placeholder 3"/>
          <p:cNvSpPr>
            <a:spLocks noGrp="1"/>
          </p:cNvSpPr>
          <p:nvPr>
            <p:ph type="body" sz="quarter" idx="123"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117" name="Text Placeholder 3"/>
          <p:cNvSpPr>
            <a:spLocks noGrp="1"/>
          </p:cNvSpPr>
          <p:nvPr>
            <p:ph type="body" sz="quarter" idx="124"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118" name="Text Placeholder 3"/>
          <p:cNvSpPr>
            <a:spLocks noGrp="1"/>
          </p:cNvSpPr>
          <p:nvPr>
            <p:ph type="body" sz="quarter" idx="125"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119" name="Picture Placeholder 13"/>
          <p:cNvSpPr>
            <a:spLocks noGrp="1"/>
          </p:cNvSpPr>
          <p:nvPr>
            <p:ph type="pic" sz="quarter" idx="115"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120" name="Picture Placeholder 13"/>
          <p:cNvSpPr>
            <a:spLocks noGrp="1"/>
          </p:cNvSpPr>
          <p:nvPr>
            <p:ph type="pic" sz="quarter" idx="126"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121" name="Picture Placeholder 13"/>
          <p:cNvSpPr>
            <a:spLocks noGrp="1"/>
          </p:cNvSpPr>
          <p:nvPr>
            <p:ph type="pic" sz="quarter" idx="127"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122" name="Picture Placeholder 13"/>
          <p:cNvSpPr>
            <a:spLocks noGrp="1"/>
          </p:cNvSpPr>
          <p:nvPr>
            <p:ph type="pic" sz="quarter" idx="128"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123" name="Picture Placeholder 13"/>
          <p:cNvSpPr>
            <a:spLocks noGrp="1"/>
          </p:cNvSpPr>
          <p:nvPr>
            <p:ph type="pic" sz="quarter" idx="129"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124" name="Picture Placeholder 13"/>
          <p:cNvSpPr>
            <a:spLocks noGrp="1"/>
          </p:cNvSpPr>
          <p:nvPr>
            <p:ph type="pic" sz="quarter" idx="130"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125" name="Picture Placeholder 13"/>
          <p:cNvSpPr>
            <a:spLocks noGrp="1"/>
          </p:cNvSpPr>
          <p:nvPr>
            <p:ph type="pic" sz="quarter" idx="131"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126" name="Picture Placeholder 13"/>
          <p:cNvSpPr>
            <a:spLocks noGrp="1"/>
          </p:cNvSpPr>
          <p:nvPr>
            <p:ph type="pic" sz="quarter" idx="132"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127" name="Picture Placeholder 13"/>
          <p:cNvSpPr>
            <a:spLocks noGrp="1"/>
          </p:cNvSpPr>
          <p:nvPr>
            <p:ph type="pic" sz="quarter" idx="133"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128" name="Picture Placeholder 13"/>
          <p:cNvSpPr>
            <a:spLocks noGrp="1"/>
          </p:cNvSpPr>
          <p:nvPr>
            <p:ph type="pic" sz="quarter" idx="134"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129" name="Picture Placeholder 13"/>
          <p:cNvSpPr>
            <a:spLocks noGrp="1"/>
          </p:cNvSpPr>
          <p:nvPr>
            <p:ph type="pic" sz="quarter" idx="135"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130" name="Text Placeholder 5"/>
          <p:cNvSpPr>
            <a:spLocks noGrp="1"/>
          </p:cNvSpPr>
          <p:nvPr>
            <p:ph type="body" sz="quarter" idx="136"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131" name="Text Placeholder 5"/>
          <p:cNvSpPr>
            <a:spLocks noGrp="1"/>
          </p:cNvSpPr>
          <p:nvPr>
            <p:ph type="body" sz="quarter" idx="137"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132" name="Text Placeholder 5"/>
          <p:cNvSpPr>
            <a:spLocks noGrp="1"/>
          </p:cNvSpPr>
          <p:nvPr>
            <p:ph type="body" sz="quarter" idx="138"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133" name="Text Placeholder 5"/>
          <p:cNvSpPr>
            <a:spLocks noGrp="1"/>
          </p:cNvSpPr>
          <p:nvPr>
            <p:ph type="body" sz="quarter" idx="139"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134" name="Text Placeholder 5"/>
          <p:cNvSpPr>
            <a:spLocks noGrp="1"/>
          </p:cNvSpPr>
          <p:nvPr>
            <p:ph type="body" sz="quarter" idx="140"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135" name="Text Placeholder 5"/>
          <p:cNvSpPr>
            <a:spLocks noGrp="1"/>
          </p:cNvSpPr>
          <p:nvPr>
            <p:ph type="body" sz="quarter" idx="141"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136" name="Text Placeholder 5"/>
          <p:cNvSpPr>
            <a:spLocks noGrp="1"/>
          </p:cNvSpPr>
          <p:nvPr>
            <p:ph type="body" sz="quarter" idx="142"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137" name="Text Placeholder 5"/>
          <p:cNvSpPr>
            <a:spLocks noGrp="1"/>
          </p:cNvSpPr>
          <p:nvPr>
            <p:ph type="body" sz="quarter" idx="143"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138" name="Text Placeholder 5"/>
          <p:cNvSpPr>
            <a:spLocks noGrp="1"/>
          </p:cNvSpPr>
          <p:nvPr>
            <p:ph type="body" sz="quarter" idx="144"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139" name="Text Placeholder 5"/>
          <p:cNvSpPr>
            <a:spLocks noGrp="1"/>
          </p:cNvSpPr>
          <p:nvPr>
            <p:ph type="body" sz="quarter" idx="145"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140" name="Text Placeholder 5"/>
          <p:cNvSpPr>
            <a:spLocks noGrp="1"/>
          </p:cNvSpPr>
          <p:nvPr>
            <p:ph type="body" sz="quarter" idx="146"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141" name="Text Placeholder 5"/>
          <p:cNvSpPr>
            <a:spLocks noGrp="1"/>
          </p:cNvSpPr>
          <p:nvPr>
            <p:ph type="body" sz="quarter" idx="147"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142" name="Text Placeholder 5"/>
          <p:cNvSpPr>
            <a:spLocks noGrp="1"/>
          </p:cNvSpPr>
          <p:nvPr>
            <p:ph type="body" sz="quarter" idx="148"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143" name="Text Placeholder 5"/>
          <p:cNvSpPr>
            <a:spLocks noGrp="1"/>
          </p:cNvSpPr>
          <p:nvPr>
            <p:ph type="body" sz="quarter" idx="149"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53492" y="6212226"/>
            <a:ext cx="8380678" cy="742169"/>
          </a:xfrm>
          <a:prstGeom prst="rect">
            <a:avLst/>
          </a:prstGeom>
        </p:spPr>
        <p:txBody>
          <a:bodyPr wrap="square" lIns="228589" tIns="228589" rIns="228589" bIns="228589">
            <a:spAutoFit/>
          </a:bodyPr>
          <a:lstStyle>
            <a:lvl1pPr marL="250018" indent="-250018">
              <a:buNone/>
              <a:defRPr sz="1823">
                <a:latin typeface="Trebuchet MS" pitchFamily="34"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Enter your text here</a:t>
            </a:r>
            <a:endParaRPr lang="en-US" dirty="0"/>
          </a:p>
        </p:txBody>
      </p:sp>
      <p:sp>
        <p:nvSpPr>
          <p:cNvPr id="6" name="Text Placeholder 5"/>
          <p:cNvSpPr>
            <a:spLocks noGrp="1"/>
          </p:cNvSpPr>
          <p:nvPr>
            <p:ph type="body" sz="quarter" idx="11" hasCustomPrompt="1"/>
          </p:nvPr>
        </p:nvSpPr>
        <p:spPr>
          <a:xfrm>
            <a:off x="768619" y="5425973"/>
            <a:ext cx="8374063" cy="599836"/>
          </a:xfrm>
          <a:prstGeom prst="rect">
            <a:avLst/>
          </a:prstGeom>
          <a:noFill/>
        </p:spPr>
        <p:txBody>
          <a:bodyPr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(click to add) INTRODUCTION or ABSTRACT</a:t>
            </a:r>
            <a:endParaRPr lang="en-US" dirty="0"/>
          </a:p>
        </p:txBody>
      </p:sp>
      <p:sp>
        <p:nvSpPr>
          <p:cNvPr id="14" name="Picture Placeholder 13"/>
          <p:cNvSpPr>
            <a:spLocks noGrp="1"/>
          </p:cNvSpPr>
          <p:nvPr>
            <p:ph type="pic" sz="quarter" idx="15" hasCustomPrompt="1"/>
          </p:nvPr>
        </p:nvSpPr>
        <p:spPr>
          <a:xfrm>
            <a:off x="762000" y="1143000"/>
            <a:ext cx="3683000" cy="2514600"/>
          </a:xfrm>
          <a:prstGeom prst="rect">
            <a:avLst/>
          </a:prstGeom>
        </p:spPr>
        <p:txBody>
          <a:bodyPr lIns="91436" tIns="45717" rIns="91436" bIns="45717" anchor="ctr"/>
          <a:lstStyle>
            <a:lvl1pPr algn="ctr">
              <a:buNone/>
              <a:defRPr sz="2917">
                <a:solidFill>
                  <a:schemeClr val="bg1"/>
                </a:solidFill>
              </a:defRPr>
            </a:lvl1pPr>
          </a:lstStyle>
          <a:p>
            <a:r>
              <a:rPr lang="en-US" dirty="0" smtClean="0"/>
              <a:t>LOGO</a:t>
            </a:r>
            <a:endParaRPr lang="en-US" dirty="0"/>
          </a:p>
        </p:txBody>
      </p:sp>
      <p:sp>
        <p:nvSpPr>
          <p:cNvPr id="18" name="Picture Placeholder 13"/>
          <p:cNvSpPr>
            <a:spLocks noGrp="1"/>
          </p:cNvSpPr>
          <p:nvPr>
            <p:ph type="pic" sz="quarter" idx="18" hasCustomPrompt="1"/>
          </p:nvPr>
        </p:nvSpPr>
        <p:spPr>
          <a:xfrm>
            <a:off x="32131000" y="1219200"/>
            <a:ext cx="3683000" cy="2514600"/>
          </a:xfrm>
          <a:prstGeom prst="rect">
            <a:avLst/>
          </a:prstGeom>
        </p:spPr>
        <p:txBody>
          <a:bodyPr lIns="91436" tIns="45717" rIns="91436" bIns="45717" anchor="ctr"/>
          <a:lstStyle>
            <a:lvl1pPr algn="ctr">
              <a:buNone/>
              <a:defRPr sz="2917">
                <a:solidFill>
                  <a:schemeClr val="bg1"/>
                </a:solidFill>
              </a:defRPr>
            </a:lvl1pPr>
          </a:lstStyle>
          <a:p>
            <a:r>
              <a:rPr lang="en-US" dirty="0" smtClean="0"/>
              <a:t>LOGO</a:t>
            </a:r>
            <a:endParaRPr lang="en-US" dirty="0"/>
          </a:p>
        </p:txBody>
      </p:sp>
      <p:sp>
        <p:nvSpPr>
          <p:cNvPr id="19" name="Text Placeholder 3"/>
          <p:cNvSpPr>
            <a:spLocks noGrp="1"/>
          </p:cNvSpPr>
          <p:nvPr>
            <p:ph type="body" sz="quarter" idx="19" hasCustomPrompt="1"/>
          </p:nvPr>
        </p:nvSpPr>
        <p:spPr>
          <a:xfrm>
            <a:off x="752165" y="15043763"/>
            <a:ext cx="8382000" cy="742169"/>
          </a:xfrm>
          <a:prstGeom prst="rect">
            <a:avLst/>
          </a:prstGeom>
        </p:spPr>
        <p:txBody>
          <a:bodyPr wrap="square" lIns="228589" tIns="228589" rIns="228589" bIns="228589">
            <a:spAutoFit/>
          </a:bodyPr>
          <a:lstStyle>
            <a:lvl1pPr marL="250018" indent="-250018">
              <a:buNone/>
              <a:defRPr sz="1823">
                <a:latin typeface="Trebuchet MS" pitchFamily="34"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Enter your text here</a:t>
            </a:r>
            <a:endParaRPr lang="en-US" dirty="0"/>
          </a:p>
        </p:txBody>
      </p:sp>
      <p:sp>
        <p:nvSpPr>
          <p:cNvPr id="20" name="Text Placeholder 5"/>
          <p:cNvSpPr>
            <a:spLocks noGrp="1"/>
          </p:cNvSpPr>
          <p:nvPr>
            <p:ph type="body" sz="quarter" idx="20" hasCustomPrompt="1"/>
          </p:nvPr>
        </p:nvSpPr>
        <p:spPr>
          <a:xfrm>
            <a:off x="768616" y="14289619"/>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(click to add)  OBJECTIVES</a:t>
            </a:r>
            <a:endParaRPr lang="en-US" dirty="0"/>
          </a:p>
        </p:txBody>
      </p:sp>
      <p:sp>
        <p:nvSpPr>
          <p:cNvPr id="21" name="Text Placeholder 3"/>
          <p:cNvSpPr>
            <a:spLocks noGrp="1"/>
          </p:cNvSpPr>
          <p:nvPr>
            <p:ph type="body" sz="quarter" idx="21" hasCustomPrompt="1"/>
          </p:nvPr>
        </p:nvSpPr>
        <p:spPr>
          <a:xfrm>
            <a:off x="9655969" y="6204288"/>
            <a:ext cx="17266707" cy="742169"/>
          </a:xfrm>
          <a:prstGeom prst="rect">
            <a:avLst/>
          </a:prstGeom>
        </p:spPr>
        <p:txBody>
          <a:bodyPr wrap="square" lIns="228589" tIns="228589" rIns="228589" bIns="228589">
            <a:spAutoFit/>
          </a:bodyPr>
          <a:lstStyle>
            <a:lvl1pPr marL="250018" indent="-250018">
              <a:buNone/>
              <a:defRPr sz="1823">
                <a:latin typeface="Trebuchet MS" pitchFamily="34"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Enter your text here</a:t>
            </a:r>
            <a:endParaRPr lang="en-US" dirty="0"/>
          </a:p>
        </p:txBody>
      </p:sp>
      <p:sp>
        <p:nvSpPr>
          <p:cNvPr id="22" name="Text Placeholder 5"/>
          <p:cNvSpPr>
            <a:spLocks noGrp="1"/>
          </p:cNvSpPr>
          <p:nvPr>
            <p:ph type="body" sz="quarter" idx="22" hasCustomPrompt="1"/>
          </p:nvPr>
        </p:nvSpPr>
        <p:spPr>
          <a:xfrm>
            <a:off x="9655970" y="5425973"/>
            <a:ext cx="17266708"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(header)  MATERIALS &amp; METHODS</a:t>
            </a:r>
            <a:endParaRPr lang="en-US" dirty="0"/>
          </a:p>
        </p:txBody>
      </p:sp>
      <p:sp>
        <p:nvSpPr>
          <p:cNvPr id="23" name="Text Placeholder 3"/>
          <p:cNvSpPr>
            <a:spLocks noGrp="1"/>
          </p:cNvSpPr>
          <p:nvPr>
            <p:ph type="body" sz="quarter" idx="23" hasCustomPrompt="1"/>
          </p:nvPr>
        </p:nvSpPr>
        <p:spPr>
          <a:xfrm>
            <a:off x="9655970" y="21896539"/>
            <a:ext cx="17266708" cy="742169"/>
          </a:xfrm>
          <a:prstGeom prst="rect">
            <a:avLst/>
          </a:prstGeom>
        </p:spPr>
        <p:txBody>
          <a:bodyPr wrap="square" lIns="228589" tIns="228589" rIns="228589" bIns="228589">
            <a:spAutoFit/>
          </a:bodyPr>
          <a:lstStyle>
            <a:lvl1pPr marL="250018" indent="-250018">
              <a:buNone/>
              <a:defRPr sz="1823">
                <a:latin typeface="Trebuchet MS" pitchFamily="34"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Enter your text here</a:t>
            </a:r>
            <a:endParaRPr lang="en-US" dirty="0"/>
          </a:p>
        </p:txBody>
      </p:sp>
      <p:sp>
        <p:nvSpPr>
          <p:cNvPr id="24" name="Text Placeholder 5"/>
          <p:cNvSpPr>
            <a:spLocks noGrp="1"/>
          </p:cNvSpPr>
          <p:nvPr>
            <p:ph type="body" sz="quarter" idx="24" hasCustomPrompt="1"/>
          </p:nvPr>
        </p:nvSpPr>
        <p:spPr>
          <a:xfrm>
            <a:off x="9655969" y="21151852"/>
            <a:ext cx="17266708"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(click to add)  RESULTS</a:t>
            </a:r>
            <a:endParaRPr lang="en-US" dirty="0"/>
          </a:p>
        </p:txBody>
      </p:sp>
      <p:sp>
        <p:nvSpPr>
          <p:cNvPr id="25" name="Text Placeholder 5"/>
          <p:cNvSpPr>
            <a:spLocks noGrp="1"/>
          </p:cNvSpPr>
          <p:nvPr>
            <p:ph type="body" sz="quarter" idx="25" hasCustomPrompt="1"/>
          </p:nvPr>
        </p:nvSpPr>
        <p:spPr>
          <a:xfrm>
            <a:off x="27421282" y="5425973"/>
            <a:ext cx="837251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(click to add) CONCLUSIONS</a:t>
            </a:r>
            <a:endParaRPr lang="en-US" dirty="0"/>
          </a:p>
        </p:txBody>
      </p:sp>
      <p:sp>
        <p:nvSpPr>
          <p:cNvPr id="26" name="Text Placeholder 3"/>
          <p:cNvSpPr>
            <a:spLocks noGrp="1"/>
          </p:cNvSpPr>
          <p:nvPr>
            <p:ph type="body" sz="quarter" idx="26" hasCustomPrompt="1"/>
          </p:nvPr>
        </p:nvSpPr>
        <p:spPr>
          <a:xfrm>
            <a:off x="27421282" y="6212226"/>
            <a:ext cx="8372515" cy="742169"/>
          </a:xfrm>
          <a:prstGeom prst="rect">
            <a:avLst/>
          </a:prstGeom>
        </p:spPr>
        <p:txBody>
          <a:bodyPr wrap="square" lIns="228589" tIns="228589" rIns="228589" bIns="228589">
            <a:spAutoFit/>
          </a:bodyPr>
          <a:lstStyle>
            <a:lvl1pPr marL="250018" indent="-250018">
              <a:buNone/>
              <a:defRPr sz="1823">
                <a:latin typeface="Trebuchet MS" pitchFamily="34"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Enter your text here</a:t>
            </a:r>
            <a:endParaRPr lang="en-US" dirty="0"/>
          </a:p>
        </p:txBody>
      </p:sp>
      <p:sp>
        <p:nvSpPr>
          <p:cNvPr id="27" name="Text Placeholder 5"/>
          <p:cNvSpPr>
            <a:spLocks noGrp="1"/>
          </p:cNvSpPr>
          <p:nvPr>
            <p:ph type="body" sz="quarter" idx="27" hasCustomPrompt="1"/>
          </p:nvPr>
        </p:nvSpPr>
        <p:spPr>
          <a:xfrm>
            <a:off x="27421282" y="14349844"/>
            <a:ext cx="837251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(click to add) REFERENCES</a:t>
            </a:r>
            <a:endParaRPr lang="en-US" dirty="0"/>
          </a:p>
        </p:txBody>
      </p:sp>
      <p:sp>
        <p:nvSpPr>
          <p:cNvPr id="28" name="Text Placeholder 3"/>
          <p:cNvSpPr>
            <a:spLocks noGrp="1"/>
          </p:cNvSpPr>
          <p:nvPr>
            <p:ph type="body" sz="quarter" idx="28" hasCustomPrompt="1"/>
          </p:nvPr>
        </p:nvSpPr>
        <p:spPr>
          <a:xfrm>
            <a:off x="27421280" y="15011403"/>
            <a:ext cx="8376708" cy="742169"/>
          </a:xfrm>
          <a:prstGeom prst="rect">
            <a:avLst/>
          </a:prstGeom>
        </p:spPr>
        <p:txBody>
          <a:bodyPr wrap="square" lIns="228589" tIns="228589" rIns="228589" bIns="228589">
            <a:spAutoFit/>
          </a:bodyPr>
          <a:lstStyle>
            <a:lvl1pPr marL="250018" indent="-250018">
              <a:buNone/>
              <a:defRPr sz="1823">
                <a:latin typeface="Trebuchet MS" pitchFamily="34"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Enter your text here</a:t>
            </a:r>
            <a:endParaRPr lang="en-US" dirty="0"/>
          </a:p>
        </p:txBody>
      </p:sp>
      <p:sp>
        <p:nvSpPr>
          <p:cNvPr id="29" name="Text Placeholder 5"/>
          <p:cNvSpPr>
            <a:spLocks noGrp="1"/>
          </p:cNvSpPr>
          <p:nvPr>
            <p:ph type="body" sz="quarter" idx="29" hasCustomPrompt="1"/>
          </p:nvPr>
        </p:nvSpPr>
        <p:spPr>
          <a:xfrm>
            <a:off x="27421282" y="25746982"/>
            <a:ext cx="837251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(click to add)  ACKNOWLEDGEMENTS or CONTACT</a:t>
            </a:r>
            <a:endParaRPr lang="en-US" dirty="0"/>
          </a:p>
        </p:txBody>
      </p:sp>
      <p:sp>
        <p:nvSpPr>
          <p:cNvPr id="30" name="Text Placeholder 3"/>
          <p:cNvSpPr>
            <a:spLocks noGrp="1"/>
          </p:cNvSpPr>
          <p:nvPr>
            <p:ph type="body" sz="quarter" idx="30" hasCustomPrompt="1"/>
          </p:nvPr>
        </p:nvSpPr>
        <p:spPr>
          <a:xfrm>
            <a:off x="27421280" y="26436775"/>
            <a:ext cx="8376708" cy="742169"/>
          </a:xfrm>
          <a:prstGeom prst="rect">
            <a:avLst/>
          </a:prstGeom>
        </p:spPr>
        <p:txBody>
          <a:bodyPr wrap="square" lIns="228589" tIns="228589" rIns="228589" bIns="228589">
            <a:spAutoFit/>
          </a:bodyPr>
          <a:lstStyle>
            <a:lvl1pPr marL="250018" indent="-250018">
              <a:buNone/>
              <a:defRPr sz="1823">
                <a:latin typeface="Trebuchet MS" pitchFamily="34"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Enter your text here</a:t>
            </a:r>
            <a:endParaRPr lang="en-US" dirty="0"/>
          </a:p>
        </p:txBody>
      </p:sp>
      <p:sp>
        <p:nvSpPr>
          <p:cNvPr id="64" name="Text Placeholder 76"/>
          <p:cNvSpPr>
            <a:spLocks noGrp="1"/>
          </p:cNvSpPr>
          <p:nvPr>
            <p:ph type="body" sz="quarter" idx="150" hasCustomPrompt="1"/>
          </p:nvPr>
        </p:nvSpPr>
        <p:spPr>
          <a:xfrm>
            <a:off x="4943829" y="3383947"/>
            <a:ext cx="26665807" cy="1280160"/>
          </a:xfrm>
          <a:prstGeom prst="rect">
            <a:avLst/>
          </a:prstGeom>
        </p:spPr>
        <p:txBody>
          <a:bodyPr>
            <a:normAutofit/>
          </a:bodyPr>
          <a:lstStyle>
            <a:lvl1pPr algn="ctr">
              <a:buFontTx/>
              <a:buNone/>
              <a:defRPr sz="4375">
                <a:solidFill>
                  <a:schemeClr val="bg1"/>
                </a:solidFill>
                <a:latin typeface="+mj-lt"/>
              </a:defRPr>
            </a:lvl1pPr>
            <a:lvl2pPr>
              <a:buFontTx/>
              <a:buNone/>
              <a:defRPr sz="5250"/>
            </a:lvl2pPr>
            <a:lvl3pPr>
              <a:buFontTx/>
              <a:buNone/>
              <a:defRPr sz="5250"/>
            </a:lvl3pPr>
            <a:lvl4pPr>
              <a:buFontTx/>
              <a:buNone/>
              <a:defRPr sz="5250"/>
            </a:lvl4pPr>
            <a:lvl5pPr>
              <a:buFontTx/>
              <a:buNone/>
              <a:defRPr sz="5250"/>
            </a:lvl5pPr>
          </a:lstStyle>
          <a:p>
            <a:pPr lvl="0"/>
            <a:r>
              <a:rPr lang="en-US" dirty="0" smtClean="0"/>
              <a:t>Click here to add affiliations</a:t>
            </a:r>
            <a:endParaRPr lang="en-US" dirty="0"/>
          </a:p>
        </p:txBody>
      </p:sp>
      <p:sp>
        <p:nvSpPr>
          <p:cNvPr id="65" name="Text Placeholder 76"/>
          <p:cNvSpPr>
            <a:spLocks noGrp="1"/>
          </p:cNvSpPr>
          <p:nvPr>
            <p:ph type="body" sz="quarter" idx="151" hasCustomPrompt="1"/>
          </p:nvPr>
        </p:nvSpPr>
        <p:spPr>
          <a:xfrm>
            <a:off x="4943829" y="2103787"/>
            <a:ext cx="26665807" cy="1280160"/>
          </a:xfrm>
          <a:prstGeom prst="rect">
            <a:avLst/>
          </a:prstGeom>
        </p:spPr>
        <p:txBody>
          <a:bodyPr anchor="t" anchorCtr="1">
            <a:normAutofit/>
          </a:bodyPr>
          <a:lstStyle>
            <a:lvl1pPr algn="ctr">
              <a:buFontTx/>
              <a:buNone/>
              <a:defRPr sz="6416">
                <a:solidFill>
                  <a:schemeClr val="bg1"/>
                </a:solidFill>
                <a:latin typeface="+mj-lt"/>
              </a:defRPr>
            </a:lvl1pPr>
            <a:lvl2pPr>
              <a:buFontTx/>
              <a:buNone/>
              <a:defRPr sz="5250"/>
            </a:lvl2pPr>
            <a:lvl3pPr>
              <a:buFontTx/>
              <a:buNone/>
              <a:defRPr sz="5250"/>
            </a:lvl3pPr>
            <a:lvl4pPr>
              <a:buFontTx/>
              <a:buNone/>
              <a:defRPr sz="5250"/>
            </a:lvl4pPr>
            <a:lvl5pPr>
              <a:buFontTx/>
              <a:buNone/>
              <a:defRPr sz="5250"/>
            </a:lvl5pPr>
          </a:lstStyle>
          <a:p>
            <a:pPr lvl="0"/>
            <a:r>
              <a:rPr lang="en-US" dirty="0" smtClean="0"/>
              <a:t>Click here to add authors</a:t>
            </a:r>
            <a:endParaRPr lang="en-US" dirty="0"/>
          </a:p>
        </p:txBody>
      </p:sp>
      <p:sp>
        <p:nvSpPr>
          <p:cNvPr id="66" name="Text Placeholder 76"/>
          <p:cNvSpPr>
            <a:spLocks noGrp="1"/>
          </p:cNvSpPr>
          <p:nvPr>
            <p:ph type="body" sz="quarter" idx="153" hasCustomPrompt="1"/>
          </p:nvPr>
        </p:nvSpPr>
        <p:spPr>
          <a:xfrm>
            <a:off x="4943829" y="465818"/>
            <a:ext cx="26665807" cy="1637973"/>
          </a:xfrm>
          <a:prstGeom prst="rect">
            <a:avLst/>
          </a:prstGeom>
        </p:spPr>
        <p:txBody>
          <a:bodyPr anchor="t" anchorCtr="1">
            <a:normAutofit/>
          </a:bodyPr>
          <a:lstStyle>
            <a:lvl1pPr algn="ctr">
              <a:buFontTx/>
              <a:buNone/>
              <a:defRPr sz="8385">
                <a:solidFill>
                  <a:schemeClr val="bg1"/>
                </a:solidFill>
                <a:latin typeface="+mj-lt"/>
              </a:defRPr>
            </a:lvl1pPr>
            <a:lvl2pPr>
              <a:buFontTx/>
              <a:buNone/>
              <a:defRPr sz="5250"/>
            </a:lvl2pPr>
            <a:lvl3pPr>
              <a:buFontTx/>
              <a:buNone/>
              <a:defRPr sz="5250"/>
            </a:lvl3pPr>
            <a:lvl4pPr>
              <a:buFontTx/>
              <a:buNone/>
              <a:defRPr sz="5250"/>
            </a:lvl4pPr>
            <a:lvl5pPr>
              <a:buFontTx/>
              <a:buNone/>
              <a:defRPr sz="5250"/>
            </a:lvl5pPr>
          </a:lstStyle>
          <a:p>
            <a:pPr lvl="0"/>
            <a:r>
              <a:rPr lang="en-US" dirty="0" smtClean="0"/>
              <a:t>Click here to add title</a:t>
            </a:r>
            <a:endParaRPr lang="en-US" dirty="0"/>
          </a:p>
        </p:txBody>
      </p:sp>
      <p:sp>
        <p:nvSpPr>
          <p:cNvPr id="58" name="Text Placeholder 5"/>
          <p:cNvSpPr>
            <a:spLocks noGrp="1"/>
          </p:cNvSpPr>
          <p:nvPr>
            <p:ph type="body" sz="quarter" idx="95"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59" name="Text Placeholder 3"/>
          <p:cNvSpPr>
            <a:spLocks noGrp="1"/>
          </p:cNvSpPr>
          <p:nvPr>
            <p:ph type="body" sz="quarter" idx="107"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60" name="Text Placeholder 3"/>
          <p:cNvSpPr>
            <a:spLocks noGrp="1"/>
          </p:cNvSpPr>
          <p:nvPr>
            <p:ph type="body" sz="quarter" idx="116"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61" name="Text Placeholder 3"/>
          <p:cNvSpPr>
            <a:spLocks noGrp="1"/>
          </p:cNvSpPr>
          <p:nvPr>
            <p:ph type="body" sz="quarter" idx="117"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62" name="Text Placeholder 3"/>
          <p:cNvSpPr>
            <a:spLocks noGrp="1"/>
          </p:cNvSpPr>
          <p:nvPr>
            <p:ph type="body" sz="quarter" idx="118"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63" name="Text Placeholder 3"/>
          <p:cNvSpPr>
            <a:spLocks noGrp="1"/>
          </p:cNvSpPr>
          <p:nvPr>
            <p:ph type="body" sz="quarter" idx="119"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67" name="Text Placeholder 3"/>
          <p:cNvSpPr>
            <a:spLocks noGrp="1"/>
          </p:cNvSpPr>
          <p:nvPr>
            <p:ph type="body" sz="quarter" idx="120"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68" name="Text Placeholder 3"/>
          <p:cNvSpPr>
            <a:spLocks noGrp="1"/>
          </p:cNvSpPr>
          <p:nvPr>
            <p:ph type="body" sz="quarter" idx="121"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69" name="Text Placeholder 3"/>
          <p:cNvSpPr>
            <a:spLocks noGrp="1"/>
          </p:cNvSpPr>
          <p:nvPr>
            <p:ph type="body" sz="quarter" idx="122"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70" name="Text Placeholder 3"/>
          <p:cNvSpPr>
            <a:spLocks noGrp="1"/>
          </p:cNvSpPr>
          <p:nvPr>
            <p:ph type="body" sz="quarter" idx="123"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108" name="Text Placeholder 3"/>
          <p:cNvSpPr>
            <a:spLocks noGrp="1"/>
          </p:cNvSpPr>
          <p:nvPr>
            <p:ph type="body" sz="quarter" idx="124"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109" name="Text Placeholder 3"/>
          <p:cNvSpPr>
            <a:spLocks noGrp="1"/>
          </p:cNvSpPr>
          <p:nvPr>
            <p:ph type="body" sz="quarter" idx="125" hasCustomPrompt="1"/>
          </p:nvPr>
        </p:nvSpPr>
        <p:spPr>
          <a:xfrm>
            <a:off x="-8673567" y="21856157"/>
            <a:ext cx="8380678" cy="742169"/>
          </a:xfrm>
          <a:prstGeom prst="rect">
            <a:avLst/>
          </a:prstGeom>
        </p:spPr>
        <p:txBody>
          <a:bodyPr wrap="square" lIns="228589" tIns="228589" rIns="228589" bIns="228589">
            <a:spAutoFit/>
          </a:bodyPr>
          <a:lstStyle>
            <a:lvl1pPr marL="0" indent="0">
              <a:buNone/>
              <a:defRPr sz="1823" baseline="0">
                <a:solidFill>
                  <a:schemeClr val="accent5">
                    <a:lumMod val="50000"/>
                  </a:schemeClr>
                </a:solidFill>
                <a:latin typeface="Times New Roman" pitchFamily="18" charset="0"/>
                <a:cs typeface="Times New Roman" pitchFamily="18" charset="0"/>
              </a:defRPr>
            </a:lvl1pPr>
            <a:lvl2pPr marL="1083412" indent="-416697">
              <a:defRPr sz="1823">
                <a:latin typeface="Trebuchet MS" pitchFamily="34" charset="0"/>
              </a:defRPr>
            </a:lvl2pPr>
            <a:lvl3pPr marL="1500108" indent="-416697">
              <a:defRPr sz="1823">
                <a:latin typeface="Trebuchet MS" pitchFamily="34" charset="0"/>
              </a:defRPr>
            </a:lvl3pPr>
            <a:lvl4pPr marL="1958476" indent="-458367">
              <a:defRPr sz="1823">
                <a:latin typeface="Trebuchet MS" pitchFamily="34" charset="0"/>
              </a:defRPr>
            </a:lvl4pPr>
            <a:lvl5pPr marL="2291832" indent="-333357">
              <a:defRPr sz="1823">
                <a:latin typeface="Trebuchet MS" pitchFamily="34" charset="0"/>
              </a:defRPr>
            </a:lvl5pPr>
          </a:lstStyle>
          <a:p>
            <a:pPr lvl="0"/>
            <a:r>
              <a:rPr lang="en-US" dirty="0" smtClean="0"/>
              <a:t>TEXT PLACEHOLDER</a:t>
            </a:r>
            <a:endParaRPr lang="en-US" dirty="0"/>
          </a:p>
        </p:txBody>
      </p:sp>
      <p:sp>
        <p:nvSpPr>
          <p:cNvPr id="110" name="Picture Placeholder 13"/>
          <p:cNvSpPr>
            <a:spLocks noGrp="1"/>
          </p:cNvSpPr>
          <p:nvPr>
            <p:ph type="pic" sz="quarter" idx="115"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111" name="Picture Placeholder 13"/>
          <p:cNvSpPr>
            <a:spLocks noGrp="1"/>
          </p:cNvSpPr>
          <p:nvPr>
            <p:ph type="pic" sz="quarter" idx="126"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112" name="Picture Placeholder 13"/>
          <p:cNvSpPr>
            <a:spLocks noGrp="1"/>
          </p:cNvSpPr>
          <p:nvPr>
            <p:ph type="pic" sz="quarter" idx="127"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113" name="Picture Placeholder 13"/>
          <p:cNvSpPr>
            <a:spLocks noGrp="1"/>
          </p:cNvSpPr>
          <p:nvPr>
            <p:ph type="pic" sz="quarter" idx="128"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114" name="Picture Placeholder 13"/>
          <p:cNvSpPr>
            <a:spLocks noGrp="1"/>
          </p:cNvSpPr>
          <p:nvPr>
            <p:ph type="pic" sz="quarter" idx="129"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115" name="Picture Placeholder 13"/>
          <p:cNvSpPr>
            <a:spLocks noGrp="1"/>
          </p:cNvSpPr>
          <p:nvPr>
            <p:ph type="pic" sz="quarter" idx="130"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116" name="Picture Placeholder 13"/>
          <p:cNvSpPr>
            <a:spLocks noGrp="1"/>
          </p:cNvSpPr>
          <p:nvPr>
            <p:ph type="pic" sz="quarter" idx="131"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117" name="Picture Placeholder 13"/>
          <p:cNvSpPr>
            <a:spLocks noGrp="1"/>
          </p:cNvSpPr>
          <p:nvPr>
            <p:ph type="pic" sz="quarter" idx="132"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118" name="Picture Placeholder 13"/>
          <p:cNvSpPr>
            <a:spLocks noGrp="1"/>
          </p:cNvSpPr>
          <p:nvPr>
            <p:ph type="pic" sz="quarter" idx="133"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119" name="Picture Placeholder 13"/>
          <p:cNvSpPr>
            <a:spLocks noGrp="1"/>
          </p:cNvSpPr>
          <p:nvPr>
            <p:ph type="pic" sz="quarter" idx="134"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120" name="Picture Placeholder 13"/>
          <p:cNvSpPr>
            <a:spLocks noGrp="1"/>
          </p:cNvSpPr>
          <p:nvPr>
            <p:ph type="pic" sz="quarter" idx="135" hasCustomPrompt="1"/>
          </p:nvPr>
        </p:nvSpPr>
        <p:spPr>
          <a:xfrm>
            <a:off x="-7772400" y="25909995"/>
            <a:ext cx="6591299" cy="4840110"/>
          </a:xfrm>
          <a:prstGeom prst="rect">
            <a:avLst/>
          </a:prstGeom>
          <a:solidFill>
            <a:schemeClr val="bg2"/>
          </a:solidFill>
          <a:ln>
            <a:solidFill>
              <a:schemeClr val="tx2"/>
            </a:solidFill>
          </a:ln>
          <a:effectLst/>
        </p:spPr>
        <p:txBody>
          <a:bodyPr lIns="91436" tIns="45717" rIns="91436" bIns="45717" anchor="ctr"/>
          <a:lstStyle>
            <a:lvl1pPr marL="0" indent="0" algn="ctr">
              <a:buNone/>
              <a:defRPr sz="2917" b="0" baseline="0">
                <a:solidFill>
                  <a:schemeClr val="tx2"/>
                </a:solidFill>
              </a:defRPr>
            </a:lvl1pPr>
          </a:lstStyle>
          <a:p>
            <a:r>
              <a:rPr lang="en-US" dirty="0" smtClean="0"/>
              <a:t>PICTURE PLACEHOLDER</a:t>
            </a:r>
            <a:endParaRPr lang="en-US" dirty="0"/>
          </a:p>
        </p:txBody>
      </p:sp>
      <p:sp>
        <p:nvSpPr>
          <p:cNvPr id="121" name="Text Placeholder 5"/>
          <p:cNvSpPr>
            <a:spLocks noGrp="1"/>
          </p:cNvSpPr>
          <p:nvPr>
            <p:ph type="body" sz="quarter" idx="136"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122" name="Text Placeholder 5"/>
          <p:cNvSpPr>
            <a:spLocks noGrp="1"/>
          </p:cNvSpPr>
          <p:nvPr>
            <p:ph type="body" sz="quarter" idx="137"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123" name="Text Placeholder 5"/>
          <p:cNvSpPr>
            <a:spLocks noGrp="1"/>
          </p:cNvSpPr>
          <p:nvPr>
            <p:ph type="body" sz="quarter" idx="138"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124" name="Text Placeholder 5"/>
          <p:cNvSpPr>
            <a:spLocks noGrp="1"/>
          </p:cNvSpPr>
          <p:nvPr>
            <p:ph type="body" sz="quarter" idx="139"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125" name="Text Placeholder 5"/>
          <p:cNvSpPr>
            <a:spLocks noGrp="1"/>
          </p:cNvSpPr>
          <p:nvPr>
            <p:ph type="body" sz="quarter" idx="140"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126" name="Text Placeholder 5"/>
          <p:cNvSpPr>
            <a:spLocks noGrp="1"/>
          </p:cNvSpPr>
          <p:nvPr>
            <p:ph type="body" sz="quarter" idx="141"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127" name="Text Placeholder 5"/>
          <p:cNvSpPr>
            <a:spLocks noGrp="1"/>
          </p:cNvSpPr>
          <p:nvPr>
            <p:ph type="body" sz="quarter" idx="142"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128" name="Text Placeholder 5"/>
          <p:cNvSpPr>
            <a:spLocks noGrp="1"/>
          </p:cNvSpPr>
          <p:nvPr>
            <p:ph type="body" sz="quarter" idx="143"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129" name="Text Placeholder 5"/>
          <p:cNvSpPr>
            <a:spLocks noGrp="1"/>
          </p:cNvSpPr>
          <p:nvPr>
            <p:ph type="body" sz="quarter" idx="144"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130" name="Text Placeholder 5"/>
          <p:cNvSpPr>
            <a:spLocks noGrp="1"/>
          </p:cNvSpPr>
          <p:nvPr>
            <p:ph type="body" sz="quarter" idx="145"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131" name="Text Placeholder 5"/>
          <p:cNvSpPr>
            <a:spLocks noGrp="1"/>
          </p:cNvSpPr>
          <p:nvPr>
            <p:ph type="body" sz="quarter" idx="146"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132" name="Text Placeholder 5"/>
          <p:cNvSpPr>
            <a:spLocks noGrp="1"/>
          </p:cNvSpPr>
          <p:nvPr>
            <p:ph type="body" sz="quarter" idx="147"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133" name="Text Placeholder 5"/>
          <p:cNvSpPr>
            <a:spLocks noGrp="1"/>
          </p:cNvSpPr>
          <p:nvPr>
            <p:ph type="body" sz="quarter" idx="148"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
        <p:nvSpPr>
          <p:cNvPr id="134" name="Text Placeholder 5"/>
          <p:cNvSpPr>
            <a:spLocks noGrp="1"/>
          </p:cNvSpPr>
          <p:nvPr>
            <p:ph type="body" sz="quarter" idx="149" hasCustomPrompt="1"/>
          </p:nvPr>
        </p:nvSpPr>
        <p:spPr>
          <a:xfrm>
            <a:off x="-8673570" y="18961462"/>
            <a:ext cx="8375385" cy="599836"/>
          </a:xfrm>
          <a:prstGeom prst="rect">
            <a:avLst/>
          </a:prstGeom>
          <a:noFill/>
        </p:spPr>
        <p:txBody>
          <a:bodyPr wrap="square" lIns="91436" tIns="91436" rIns="91436" bIns="91436" anchor="ctr" anchorCtr="0">
            <a:spAutoFit/>
          </a:bodyPr>
          <a:lstStyle>
            <a:lvl1pPr algn="ctr">
              <a:buNone/>
              <a:defRPr sz="2698" b="1" u="sng" baseline="0">
                <a:solidFill>
                  <a:schemeClr val="accent5">
                    <a:lumMod val="50000"/>
                  </a:schemeClr>
                </a:solidFill>
              </a:defRPr>
            </a:lvl1pPr>
          </a:lstStyle>
          <a:p>
            <a:pPr lvl="0"/>
            <a:r>
              <a:rPr lang="en-US" dirty="0" smtClean="0"/>
              <a:t>SECTION HEADER PLACEHOLDER</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0" y="5387342"/>
            <a:ext cx="27432000" cy="11460480"/>
          </a:xfrm>
        </p:spPr>
        <p:txBody>
          <a:bodyPr anchor="b"/>
          <a:lstStyle>
            <a:lvl1pPr algn="ctr">
              <a:defRPr sz="18000"/>
            </a:lvl1pPr>
          </a:lstStyle>
          <a:p>
            <a:r>
              <a:rPr lang="en-US" smtClean="0"/>
              <a:t>Click to edit Master title style</a:t>
            </a:r>
            <a:endParaRPr lang="en-US"/>
          </a:p>
        </p:txBody>
      </p:sp>
      <p:sp>
        <p:nvSpPr>
          <p:cNvPr id="3" name="Subtitle 2"/>
          <p:cNvSpPr>
            <a:spLocks noGrp="1"/>
          </p:cNvSpPr>
          <p:nvPr>
            <p:ph type="subTitle" idx="1"/>
          </p:nvPr>
        </p:nvSpPr>
        <p:spPr>
          <a:xfrm>
            <a:off x="4572000" y="17289782"/>
            <a:ext cx="27432000" cy="7947658"/>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4/25/18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8051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4/25/18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79399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0" y="8206745"/>
            <a:ext cx="31546800" cy="13693138"/>
          </a:xfrm>
        </p:spPr>
        <p:txBody>
          <a:bodyPr anchor="b"/>
          <a:lstStyle>
            <a:lvl1pPr>
              <a:defRPr sz="18000"/>
            </a:lvl1pPr>
          </a:lstStyle>
          <a:p>
            <a:r>
              <a:rPr lang="en-US" smtClean="0"/>
              <a:t>Click to edit Master title style</a:t>
            </a:r>
            <a:endParaRPr lang="en-US"/>
          </a:p>
        </p:txBody>
      </p:sp>
      <p:sp>
        <p:nvSpPr>
          <p:cNvPr id="3" name="Text Placeholder 2"/>
          <p:cNvSpPr>
            <a:spLocks noGrp="1"/>
          </p:cNvSpPr>
          <p:nvPr>
            <p:ph type="body" idx="1"/>
          </p:nvPr>
        </p:nvSpPr>
        <p:spPr>
          <a:xfrm>
            <a:off x="2495550" y="22029425"/>
            <a:ext cx="31546800" cy="7200898"/>
          </a:xfrm>
        </p:spPr>
        <p:txBody>
          <a:bodyPr/>
          <a:lstStyle>
            <a:lvl1pPr marL="0" indent="0">
              <a:buNone/>
              <a:defRPr sz="7200">
                <a:solidFill>
                  <a:schemeClr val="tx1">
                    <a:tint val="75000"/>
                  </a:schemeClr>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4/25/18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9873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514600" y="8763000"/>
            <a:ext cx="1554480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8516600" y="8763000"/>
            <a:ext cx="15544800" cy="208864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1BEF0D-F0BB-DE4B-95CE-6DB70DBA9567}" type="datetimeFigureOut">
              <a:rPr lang="en-US" smtClean="0"/>
              <a:pPr/>
              <a:t>4/25/18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91638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752603"/>
            <a:ext cx="31546800" cy="636270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2519366" y="8069582"/>
            <a:ext cx="15473361" cy="3954778"/>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smtClean="0"/>
              <a:t>Click to edit Master text styles</a:t>
            </a:r>
          </a:p>
        </p:txBody>
      </p:sp>
      <p:sp>
        <p:nvSpPr>
          <p:cNvPr id="4" name="Content Placeholder 3"/>
          <p:cNvSpPr>
            <a:spLocks noGrp="1"/>
          </p:cNvSpPr>
          <p:nvPr>
            <p:ph sz="half" idx="2"/>
          </p:nvPr>
        </p:nvSpPr>
        <p:spPr>
          <a:xfrm>
            <a:off x="2519366" y="12024360"/>
            <a:ext cx="15473361"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8516600" y="8069582"/>
            <a:ext cx="15549564" cy="3954778"/>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smtClean="0"/>
              <a:t>Click to edit Master text styles</a:t>
            </a:r>
          </a:p>
        </p:txBody>
      </p:sp>
      <p:sp>
        <p:nvSpPr>
          <p:cNvPr id="6" name="Content Placeholder 5"/>
          <p:cNvSpPr>
            <a:spLocks noGrp="1"/>
          </p:cNvSpPr>
          <p:nvPr>
            <p:ph sz="quarter" idx="4"/>
          </p:nvPr>
        </p:nvSpPr>
        <p:spPr>
          <a:xfrm>
            <a:off x="18516600" y="12024360"/>
            <a:ext cx="15549564" cy="176860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1BEF0D-F0BB-DE4B-95CE-6DB70DBA9567}" type="datetimeFigureOut">
              <a:rPr lang="en-US" smtClean="0"/>
              <a:pPr/>
              <a:t>4/25/18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46022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4/25/18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031651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www.facebook.com/pages/PosterPresentationscom/217914411419?v=app_4949752878&amp;ref=ts" TargetMode="External"/><Relationship Id="rId5" Type="http://schemas.openxmlformats.org/officeDocument/2006/relationships/image" Target="../media/image2.jpeg"/><Relationship Id="rId6"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www.facebook.com/pages/PosterPresentationscom/217914411419?v=app_4949752878&amp;ref=ts" TargetMode="External"/><Relationship Id="rId5" Type="http://schemas.openxmlformats.org/officeDocument/2006/relationships/image" Target="../media/image2.jpeg"/><Relationship Id="rId6"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hyperlink" Target="http://www.facebook.com/pages/PosterPresentationscom/217914411419?v=app_4949752878&amp;ref=ts" TargetMode="External"/><Relationship Id="rId5" Type="http://schemas.openxmlformats.org/officeDocument/2006/relationships/image" Target="../media/image2.jpeg"/><Relationship Id="rId6"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14.xml"/><Relationship Id="rId12" Type="http://schemas.openxmlformats.org/officeDocument/2006/relationships/slideLayout" Target="../slideLayouts/slideLayout15.xml"/><Relationship Id="rId13" Type="http://schemas.openxmlformats.org/officeDocument/2006/relationships/theme" Target="../theme/theme4.xml"/><Relationship Id="rId14" Type="http://schemas.openxmlformats.org/officeDocument/2006/relationships/image" Target="../media/image3.png"/><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slideLayout" Target="../slideLayouts/slideLayout8.xml"/><Relationship Id="rId6" Type="http://schemas.openxmlformats.org/officeDocument/2006/relationships/slideLayout" Target="../slideLayouts/slideLayout9.xml"/><Relationship Id="rId7" Type="http://schemas.openxmlformats.org/officeDocument/2006/relationships/slideLayout" Target="../slideLayouts/slideLayout10.xml"/><Relationship Id="rId8" Type="http://schemas.openxmlformats.org/officeDocument/2006/relationships/slideLayout" Target="../slideLayouts/slideLayout11.xml"/><Relationship Id="rId9" Type="http://schemas.openxmlformats.org/officeDocument/2006/relationships/slideLayout" Target="../slideLayouts/slideLayout12.xml"/><Relationship Id="rId10"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29" name="Rectangle 28"/>
          <p:cNvSpPr/>
          <p:nvPr/>
        </p:nvSpPr>
        <p:spPr>
          <a:xfrm>
            <a:off x="-8668657" y="-19596"/>
            <a:ext cx="8375385" cy="329184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33344" tIns="266686" rIns="133344" bIns="133344" rtlCol="0" anchor="t" anchorCtr="0"/>
          <a:lstStyle/>
          <a:p>
            <a:pPr algn="ctr"/>
            <a:r>
              <a:rPr lang="en-US" sz="4375" b="1" dirty="0" smtClean="0">
                <a:solidFill>
                  <a:schemeClr val="bg1"/>
                </a:solidFill>
                <a:latin typeface="Trebuchet MS" pitchFamily="34" charset="0"/>
              </a:rPr>
              <a:t>QUICK DESIGN</a:t>
            </a:r>
            <a:r>
              <a:rPr lang="en-US" sz="4375" b="1" baseline="0" dirty="0" smtClean="0">
                <a:solidFill>
                  <a:schemeClr val="bg1"/>
                </a:solidFill>
                <a:latin typeface="Trebuchet MS" pitchFamily="34" charset="0"/>
              </a:rPr>
              <a:t> </a:t>
            </a:r>
            <a:r>
              <a:rPr lang="en-US" sz="4375" b="1" dirty="0" smtClean="0">
                <a:solidFill>
                  <a:schemeClr val="bg1"/>
                </a:solidFill>
                <a:latin typeface="Trebuchet MS" pitchFamily="34" charset="0"/>
              </a:rPr>
              <a:t>GUIDE</a:t>
            </a:r>
          </a:p>
          <a:p>
            <a:pPr algn="ctr"/>
            <a:r>
              <a:rPr lang="en-US" sz="2917" b="1" dirty="0" smtClean="0">
                <a:solidFill>
                  <a:srgbClr val="FFFF00"/>
                </a:solidFill>
                <a:latin typeface="Trebuchet MS" pitchFamily="34" charset="0"/>
              </a:rPr>
              <a:t>(--THIS SECTION DOES NOT PRINT--)</a:t>
            </a:r>
          </a:p>
          <a:p>
            <a:pPr algn="ctr"/>
            <a:endParaRPr lang="en-US" sz="2333" b="1" dirty="0" smtClean="0">
              <a:latin typeface="Trebuchet MS" pitchFamily="34" charset="0"/>
            </a:endParaRPr>
          </a:p>
          <a:p>
            <a:pPr defTabSz="2745772"/>
            <a:r>
              <a:rPr lang="en-US" sz="2333" dirty="0" smtClean="0">
                <a:latin typeface="Trebuchet MS" pitchFamily="34" charset="0"/>
              </a:rPr>
              <a:t>This PowerPoint</a:t>
            </a:r>
            <a:r>
              <a:rPr lang="en-US" sz="2333" baseline="0" dirty="0" smtClean="0">
                <a:latin typeface="Trebuchet MS" pitchFamily="34" charset="0"/>
              </a:rPr>
              <a:t> </a:t>
            </a:r>
            <a:r>
              <a:rPr lang="en-US" sz="2333" dirty="0" smtClean="0">
                <a:latin typeface="Trebuchet MS" pitchFamily="34" charset="0"/>
              </a:rPr>
              <a:t>2007 template produces</a:t>
            </a:r>
            <a:r>
              <a:rPr lang="en-US" sz="2333" baseline="0" dirty="0" smtClean="0">
                <a:latin typeface="Trebuchet MS" pitchFamily="34" charset="0"/>
              </a:rPr>
              <a:t> </a:t>
            </a:r>
            <a:r>
              <a:rPr lang="en-US" sz="2333" dirty="0" smtClean="0">
                <a:latin typeface="Trebuchet MS" pitchFamily="34" charset="0"/>
              </a:rPr>
              <a:t>a 36x48 inch professional  poster. You</a:t>
            </a:r>
            <a:r>
              <a:rPr lang="en-US" sz="2333" baseline="0" dirty="0" smtClean="0">
                <a:latin typeface="Trebuchet MS" pitchFamily="34" charset="0"/>
              </a:rPr>
              <a:t> can u</a:t>
            </a:r>
            <a:r>
              <a:rPr lang="en-US" sz="2333" dirty="0" smtClean="0">
                <a:latin typeface="Trebuchet MS" pitchFamily="34" charset="0"/>
              </a:rPr>
              <a:t>se</a:t>
            </a:r>
            <a:r>
              <a:rPr lang="en-US" sz="2333" baseline="0" dirty="0" smtClean="0">
                <a:latin typeface="Trebuchet MS" pitchFamily="34" charset="0"/>
              </a:rPr>
              <a:t> it to create your research poster and </a:t>
            </a:r>
            <a:r>
              <a:rPr lang="en-US" sz="2333" dirty="0" smtClean="0">
                <a:latin typeface="Trebuchet MS" pitchFamily="34" charset="0"/>
              </a:rPr>
              <a:t>save valuable time placing titles, subtitles,</a:t>
            </a:r>
            <a:r>
              <a:rPr lang="en-US" sz="2333" baseline="0" dirty="0" smtClean="0">
                <a:latin typeface="Trebuchet MS" pitchFamily="34" charset="0"/>
              </a:rPr>
              <a:t> text, and graphics</a:t>
            </a:r>
            <a:r>
              <a:rPr lang="en-US" sz="2333" dirty="0" smtClean="0">
                <a:latin typeface="Trebuchet MS" pitchFamily="34" charset="0"/>
              </a:rPr>
              <a:t>. </a:t>
            </a:r>
          </a:p>
          <a:p>
            <a:pPr defTabSz="3200464"/>
            <a:endParaRPr lang="en-US" sz="2333" dirty="0" smtClean="0">
              <a:latin typeface="Trebuchet MS" pitchFamily="34" charset="0"/>
            </a:endParaRPr>
          </a:p>
          <a:p>
            <a:pPr defTabSz="3200464"/>
            <a:r>
              <a:rPr lang="en-US" sz="2333" dirty="0" smtClean="0">
                <a:latin typeface="Trebuchet MS" pitchFamily="34" charset="0"/>
              </a:rPr>
              <a:t>We provide a series of online tutorials that will guide you through the poster design process and answer your poster production questions. </a:t>
            </a:r>
          </a:p>
          <a:p>
            <a:pPr defTabSz="3200464"/>
            <a:endParaRPr lang="en-US" sz="2333" dirty="0" smtClean="0">
              <a:latin typeface="Trebuchet MS" pitchFamily="34" charset="0"/>
            </a:endParaRPr>
          </a:p>
          <a:p>
            <a:pPr defTabSz="3200464"/>
            <a:r>
              <a:rPr lang="en-US" sz="2333" dirty="0" smtClean="0">
                <a:latin typeface="Trebuchet MS" pitchFamily="34" charset="0"/>
              </a:rPr>
              <a:t>To view our template tutorials, go online to </a:t>
            </a:r>
            <a:r>
              <a:rPr lang="en-US" sz="2333" b="1" dirty="0" smtClean="0">
                <a:solidFill>
                  <a:srgbClr val="FFFF00"/>
                </a:solidFill>
                <a:latin typeface="Trebuchet MS" pitchFamily="34" charset="0"/>
              </a:rPr>
              <a:t>PosterPresentations.com </a:t>
            </a:r>
            <a:r>
              <a:rPr lang="en-US" sz="2333" dirty="0" smtClean="0">
                <a:latin typeface="Trebuchet MS" pitchFamily="34" charset="0"/>
              </a:rPr>
              <a:t>and click on </a:t>
            </a:r>
            <a:r>
              <a:rPr lang="en-US" sz="2333" dirty="0" smtClean="0">
                <a:solidFill>
                  <a:srgbClr val="FFFF00"/>
                </a:solidFill>
                <a:latin typeface="Trebuchet MS" pitchFamily="34" charset="0"/>
              </a:rPr>
              <a:t>HELP DESK.</a:t>
            </a:r>
          </a:p>
          <a:p>
            <a:pPr defTabSz="3200464"/>
            <a:endParaRPr lang="en-US" sz="2333" dirty="0" smtClean="0">
              <a:latin typeface="Trebuchet MS" pitchFamily="34" charset="0"/>
            </a:endParaRPr>
          </a:p>
          <a:p>
            <a:pPr defTabSz="3200464"/>
            <a:r>
              <a:rPr lang="en-US" sz="2333" dirty="0" smtClean="0">
                <a:latin typeface="Trebuchet MS" pitchFamily="34" charset="0"/>
              </a:rPr>
              <a:t>When</a:t>
            </a:r>
            <a:r>
              <a:rPr lang="en-US" sz="2333" baseline="0" dirty="0" smtClean="0">
                <a:latin typeface="Trebuchet MS" pitchFamily="34" charset="0"/>
              </a:rPr>
              <a:t> you are ready to</a:t>
            </a:r>
            <a:r>
              <a:rPr lang="en-US" sz="2333" dirty="0" smtClean="0">
                <a:latin typeface="Trebuchet MS" pitchFamily="34" charset="0"/>
              </a:rPr>
              <a:t> </a:t>
            </a:r>
            <a:r>
              <a:rPr lang="en-US" sz="2333" baseline="0" dirty="0" smtClean="0">
                <a:latin typeface="Trebuchet MS" pitchFamily="34" charset="0"/>
              </a:rPr>
              <a:t> print your poster</a:t>
            </a:r>
            <a:r>
              <a:rPr lang="en-US" sz="2333" dirty="0" smtClean="0">
                <a:latin typeface="Trebuchet MS" pitchFamily="34" charset="0"/>
              </a:rPr>
              <a:t>,</a:t>
            </a:r>
            <a:r>
              <a:rPr lang="en-US" sz="2333" baseline="0" dirty="0" smtClean="0">
                <a:latin typeface="Trebuchet MS" pitchFamily="34" charset="0"/>
              </a:rPr>
              <a:t> go online to</a:t>
            </a:r>
            <a:r>
              <a:rPr lang="en-US" sz="2625" baseline="0" dirty="0" smtClean="0">
                <a:latin typeface="Trebuchet MS" pitchFamily="34" charset="0"/>
              </a:rPr>
              <a:t> </a:t>
            </a:r>
            <a:r>
              <a:rPr lang="en-US" sz="2771" b="1" dirty="0" smtClean="0">
                <a:solidFill>
                  <a:srgbClr val="FFFF00"/>
                </a:solidFill>
                <a:latin typeface="Trebuchet MS" pitchFamily="34" charset="0"/>
              </a:rPr>
              <a:t>PosterPresentations.com</a:t>
            </a:r>
            <a:r>
              <a:rPr lang="en-US" sz="2771" b="1" dirty="0" smtClean="0">
                <a:solidFill>
                  <a:schemeClr val="bg1"/>
                </a:solidFill>
                <a:latin typeface="Trebuchet MS" pitchFamily="34" charset="0"/>
              </a:rPr>
              <a:t>.</a:t>
            </a:r>
            <a:r>
              <a:rPr lang="en-US" sz="2333" dirty="0" smtClean="0">
                <a:latin typeface="Trebuchet MS" pitchFamily="34" charset="0"/>
              </a:rPr>
              <a:t/>
            </a:r>
            <a:br>
              <a:rPr lang="en-US" sz="2333" dirty="0" smtClean="0">
                <a:latin typeface="Trebuchet MS" pitchFamily="34" charset="0"/>
              </a:rPr>
            </a:br>
            <a:endParaRPr lang="en-US" sz="2333" dirty="0" smtClean="0">
              <a:latin typeface="Trebuchet MS" pitchFamily="34" charset="0"/>
            </a:endParaRPr>
          </a:p>
          <a:p>
            <a:pPr algn="l" defTabSz="2745772"/>
            <a:r>
              <a:rPr lang="en-US" sz="2333" b="1" dirty="0" smtClean="0">
                <a:solidFill>
                  <a:schemeClr val="bg1"/>
                </a:solidFill>
                <a:latin typeface="Trebuchet MS" pitchFamily="34" charset="0"/>
              </a:rPr>
              <a:t>Need</a:t>
            </a:r>
            <a:r>
              <a:rPr lang="en-US" sz="2333" b="1" baseline="0" dirty="0" smtClean="0">
                <a:solidFill>
                  <a:schemeClr val="bg1"/>
                </a:solidFill>
                <a:latin typeface="Trebuchet MS" pitchFamily="34" charset="0"/>
              </a:rPr>
              <a:t> Assistance?  </a:t>
            </a:r>
            <a:r>
              <a:rPr lang="en-US" sz="2771" b="1" baseline="0" dirty="0" smtClean="0">
                <a:solidFill>
                  <a:srgbClr val="FFFF00"/>
                </a:solidFill>
                <a:latin typeface="Trebuchet MS" pitchFamily="34" charset="0"/>
              </a:rPr>
              <a:t>Call  us at </a:t>
            </a:r>
            <a:r>
              <a:rPr lang="en-US" sz="2771" b="1" dirty="0" smtClean="0">
                <a:solidFill>
                  <a:srgbClr val="FFFF00"/>
                </a:solidFill>
                <a:latin typeface="Trebuchet MS" pitchFamily="34" charset="0"/>
              </a:rPr>
              <a:t>1.866.649.3004</a:t>
            </a:r>
          </a:p>
          <a:p>
            <a:pPr algn="l" defTabSz="2745772"/>
            <a:endParaRPr lang="en-US" sz="2625" b="1" dirty="0" smtClean="0">
              <a:solidFill>
                <a:srgbClr val="FFFF00"/>
              </a:solidFill>
              <a:latin typeface="Trebuchet MS" pitchFamily="34" charset="0"/>
            </a:endParaRPr>
          </a:p>
          <a:p>
            <a:pPr algn="ctr"/>
            <a:r>
              <a:rPr lang="en-US" sz="4375" b="1" dirty="0" smtClean="0">
                <a:solidFill>
                  <a:schemeClr val="bg1"/>
                </a:solidFill>
                <a:latin typeface="Trebuchet MS" pitchFamily="34" charset="0"/>
              </a:rPr>
              <a:t>Object Placeholders</a:t>
            </a:r>
          </a:p>
          <a:p>
            <a:pPr algn="ctr"/>
            <a:endParaRPr lang="en-US" sz="3208" b="1" dirty="0" smtClean="0">
              <a:solidFill>
                <a:schemeClr val="bg1"/>
              </a:solidFill>
              <a:latin typeface="Trebuchet MS" pitchFamily="34" charset="0"/>
            </a:endParaRPr>
          </a:p>
          <a:p>
            <a:pPr marL="0" marR="0" indent="0" algn="l" defTabSz="2745772" rtl="0" eaLnBrk="1" fontAlgn="auto" latinLnBrk="0" hangingPunct="1">
              <a:lnSpc>
                <a:spcPct val="100000"/>
              </a:lnSpc>
              <a:spcBef>
                <a:spcPts val="0"/>
              </a:spcBef>
              <a:spcAft>
                <a:spcPts val="0"/>
              </a:spcAft>
              <a:buClrTx/>
              <a:buSzTx/>
              <a:buFontTx/>
              <a:buNone/>
              <a:tabLst/>
              <a:defRPr/>
            </a:pPr>
            <a:r>
              <a:rPr lang="en-US" sz="2333" dirty="0" smtClean="0">
                <a:solidFill>
                  <a:srgbClr val="FFFF00"/>
                </a:solidFill>
                <a:latin typeface="Trebuchet MS" pitchFamily="34" charset="0"/>
              </a:rPr>
              <a:t>Using the placeholders</a:t>
            </a:r>
          </a:p>
          <a:p>
            <a:pPr marL="0" marR="0" indent="0" algn="l" defTabSz="2745772" rtl="0" eaLnBrk="1" fontAlgn="auto" latinLnBrk="0" hangingPunct="1">
              <a:lnSpc>
                <a:spcPct val="100000"/>
              </a:lnSpc>
              <a:spcBef>
                <a:spcPts val="0"/>
              </a:spcBef>
              <a:spcAft>
                <a:spcPts val="0"/>
              </a:spcAft>
              <a:buClrTx/>
              <a:buSzTx/>
              <a:buFontTx/>
              <a:buNone/>
              <a:tabLst/>
              <a:defRPr/>
            </a:pPr>
            <a:r>
              <a:rPr lang="en-US" sz="2333" dirty="0" smtClean="0">
                <a:latin typeface="Trebuchet MS" pitchFamily="34" charset="0"/>
              </a:rPr>
              <a:t>To</a:t>
            </a:r>
            <a:r>
              <a:rPr lang="en-US" sz="2333" baseline="0" dirty="0" smtClean="0">
                <a:latin typeface="Trebuchet MS" pitchFamily="34" charset="0"/>
              </a:rPr>
              <a:t> add text, c</a:t>
            </a:r>
            <a:r>
              <a:rPr lang="en-US" sz="2333" dirty="0" smtClean="0">
                <a:latin typeface="Trebuchet MS" pitchFamily="34" charset="0"/>
              </a:rPr>
              <a:t>lick inside</a:t>
            </a:r>
            <a:r>
              <a:rPr lang="en-US" sz="2333" baseline="0" dirty="0" smtClean="0">
                <a:latin typeface="Trebuchet MS" pitchFamily="34" charset="0"/>
              </a:rPr>
              <a:t> a placeholder on the poster and type or paste your text.  To move a placeholder, click it </a:t>
            </a:r>
            <a:r>
              <a:rPr lang="en-US" sz="2333" u="sng" baseline="0" dirty="0" smtClean="0">
                <a:latin typeface="Trebuchet MS" pitchFamily="34" charset="0"/>
              </a:rPr>
              <a:t>once</a:t>
            </a:r>
            <a:r>
              <a:rPr lang="en-US" sz="2333" baseline="0" dirty="0" smtClean="0">
                <a:latin typeface="Trebuchet MS" pitchFamily="34" charset="0"/>
              </a:rPr>
              <a:t> (to select it).  Place your cursor on its frame, and your cursor will change to this symbol     Click </a:t>
            </a:r>
            <a:r>
              <a:rPr lang="en-US" sz="2333" u="sng" baseline="0" dirty="0" smtClean="0">
                <a:latin typeface="Trebuchet MS" pitchFamily="34" charset="0"/>
              </a:rPr>
              <a:t>once</a:t>
            </a:r>
            <a:r>
              <a:rPr lang="en-US" sz="2333" baseline="0" dirty="0" smtClean="0">
                <a:latin typeface="Trebuchet MS" pitchFamily="34" charset="0"/>
              </a:rPr>
              <a:t> and drag it to a new location where you can resize it. </a:t>
            </a:r>
          </a:p>
          <a:p>
            <a:pPr defTabSz="2745772"/>
            <a:endParaRPr lang="en-US" sz="2333" dirty="0" smtClean="0">
              <a:latin typeface="Trebuchet MS" pitchFamily="34" charset="0"/>
            </a:endParaRPr>
          </a:p>
          <a:p>
            <a:pPr defTabSz="2745772"/>
            <a:r>
              <a:rPr lang="en-US" sz="2333" b="1" dirty="0" smtClean="0">
                <a:solidFill>
                  <a:srgbClr val="FFFF00"/>
                </a:solidFill>
                <a:latin typeface="Trebuchet MS" pitchFamily="34" charset="0"/>
              </a:rPr>
              <a:t>Section Header placeholder</a:t>
            </a:r>
          </a:p>
          <a:p>
            <a:pPr defTabSz="2745772"/>
            <a:r>
              <a:rPr lang="en-US" sz="2333" baseline="0" dirty="0" smtClean="0">
                <a:latin typeface="Trebuchet MS" pitchFamily="34" charset="0"/>
              </a:rPr>
              <a:t>Click and drag this preformatted section header placeholder to the poster area to add another section header. Use section headers to separate topics or concepts within your presentation. </a:t>
            </a:r>
          </a:p>
          <a:p>
            <a:pPr defTabSz="3200464"/>
            <a:endParaRPr lang="en-US" sz="2333" baseline="0" dirty="0" smtClean="0">
              <a:latin typeface="Trebuchet MS" pitchFamily="34" charset="0"/>
            </a:endParaRPr>
          </a:p>
          <a:p>
            <a:pPr defTabSz="3200464"/>
            <a:endParaRPr lang="en-US" sz="2333" dirty="0" smtClean="0">
              <a:latin typeface="Trebuchet MS" pitchFamily="34" charset="0"/>
            </a:endParaRPr>
          </a:p>
          <a:p>
            <a:pPr defTabSz="3200464"/>
            <a:endParaRPr lang="en-US" sz="2333" b="1" dirty="0" smtClean="0">
              <a:solidFill>
                <a:srgbClr val="FFFF00"/>
              </a:solidFill>
              <a:latin typeface="Trebuchet MS" pitchFamily="34" charset="0"/>
            </a:endParaRPr>
          </a:p>
          <a:p>
            <a:pPr defTabSz="3200464"/>
            <a:r>
              <a:rPr lang="en-US" sz="2333" b="1" dirty="0" smtClean="0">
                <a:solidFill>
                  <a:srgbClr val="FFFF00"/>
                </a:solidFill>
                <a:latin typeface="Trebuchet MS" pitchFamily="34" charset="0"/>
              </a:rPr>
              <a:t>Text placeholder</a:t>
            </a:r>
          </a:p>
          <a:p>
            <a:pPr defTabSz="3200464"/>
            <a:r>
              <a:rPr lang="en-US" sz="2333" baseline="0" dirty="0" smtClean="0">
                <a:latin typeface="Trebuchet MS" pitchFamily="34" charset="0"/>
              </a:rPr>
              <a:t>Move this preformatted text placeholder to the poster to add a new body of text.</a:t>
            </a:r>
          </a:p>
          <a:p>
            <a:pPr defTabSz="3200464"/>
            <a:endParaRPr lang="en-US" sz="2333" baseline="0" dirty="0" smtClean="0">
              <a:latin typeface="Trebuchet MS" pitchFamily="34" charset="0"/>
            </a:endParaRPr>
          </a:p>
          <a:p>
            <a:pPr defTabSz="3200464"/>
            <a:endParaRPr lang="en-US" sz="2333" baseline="0" dirty="0" smtClean="0">
              <a:latin typeface="Trebuchet MS" pitchFamily="34" charset="0"/>
            </a:endParaRPr>
          </a:p>
          <a:p>
            <a:pPr defTabSz="3200464"/>
            <a:endParaRPr lang="en-US" sz="2333" baseline="0" dirty="0" smtClean="0">
              <a:latin typeface="Trebuchet MS" pitchFamily="34" charset="0"/>
            </a:endParaRPr>
          </a:p>
          <a:p>
            <a:pPr defTabSz="3200464"/>
            <a:endParaRPr lang="en-US" sz="2333" b="1" baseline="0" dirty="0" smtClean="0">
              <a:solidFill>
                <a:srgbClr val="FFFF00"/>
              </a:solidFill>
              <a:latin typeface="Trebuchet MS" pitchFamily="34" charset="0"/>
            </a:endParaRPr>
          </a:p>
          <a:p>
            <a:pPr defTabSz="3200464"/>
            <a:r>
              <a:rPr lang="en-US" sz="2333" b="1" baseline="0" dirty="0" smtClean="0">
                <a:solidFill>
                  <a:srgbClr val="FFFF00"/>
                </a:solidFill>
                <a:latin typeface="Trebuchet MS" pitchFamily="34" charset="0"/>
              </a:rPr>
              <a:t>Picture placeholder</a:t>
            </a:r>
          </a:p>
          <a:p>
            <a:pPr defTabSz="3200464"/>
            <a:r>
              <a:rPr lang="en-US" sz="2333" baseline="0" dirty="0" smtClean="0">
                <a:latin typeface="Trebuchet MS" pitchFamily="34" charset="0"/>
              </a:rPr>
              <a:t>Move this graphic placeholder onto your poster, size it first, and then click it to add a picture to the poster.</a:t>
            </a:r>
          </a:p>
          <a:p>
            <a:pPr defTabSz="3200464"/>
            <a:endParaRPr lang="en-US" sz="2333" baseline="0" dirty="0" smtClean="0">
              <a:latin typeface="Trebuchet MS" pitchFamily="34" charset="0"/>
            </a:endParaRPr>
          </a:p>
          <a:p>
            <a:pPr defTabSz="3200464"/>
            <a:endParaRPr lang="en-US" sz="2333" baseline="0" dirty="0" smtClean="0">
              <a:latin typeface="Trebuchet MS" pitchFamily="34" charset="0"/>
            </a:endParaRPr>
          </a:p>
          <a:p>
            <a:pPr defTabSz="3200464"/>
            <a:endParaRPr lang="en-US" sz="2333" baseline="0" dirty="0" smtClean="0">
              <a:latin typeface="Trebuchet MS" pitchFamily="34" charset="0"/>
            </a:endParaRPr>
          </a:p>
          <a:p>
            <a:pPr algn="ctr"/>
            <a:endParaRPr lang="en-US" sz="3208" b="1" dirty="0" smtClean="0">
              <a:solidFill>
                <a:schemeClr val="bg1"/>
              </a:solidFill>
              <a:latin typeface="Trebuchet MS" pitchFamily="34" charset="0"/>
            </a:endParaRPr>
          </a:p>
          <a:p>
            <a:pPr algn="ctr"/>
            <a:endParaRPr lang="en-US" sz="3208" b="1" dirty="0" smtClean="0">
              <a:solidFill>
                <a:schemeClr val="bg1"/>
              </a:solidFill>
              <a:latin typeface="Trebuchet MS" pitchFamily="34" charset="0"/>
            </a:endParaRPr>
          </a:p>
          <a:p>
            <a:pPr algn="ctr"/>
            <a:endParaRPr lang="en-US" sz="3208" b="1" dirty="0" smtClean="0">
              <a:solidFill>
                <a:schemeClr val="bg1"/>
              </a:solidFill>
              <a:latin typeface="Trebuchet MS" pitchFamily="34" charset="0"/>
            </a:endParaRPr>
          </a:p>
          <a:p>
            <a:pPr algn="ctr"/>
            <a:endParaRPr lang="en-US" sz="3208" b="1" dirty="0" smtClean="0">
              <a:solidFill>
                <a:schemeClr val="bg1"/>
              </a:solidFill>
              <a:latin typeface="Trebuchet MS" pitchFamily="34" charset="0"/>
            </a:endParaRPr>
          </a:p>
          <a:p>
            <a:pPr defTabSz="3200464"/>
            <a:endParaRPr lang="en-US" sz="2333" dirty="0" smtClean="0">
              <a:latin typeface="Trebuchet MS" pitchFamily="34" charset="0"/>
            </a:endParaRPr>
          </a:p>
          <a:p>
            <a:pPr algn="ctr"/>
            <a:endParaRPr lang="en-US" sz="2333" b="1" dirty="0" smtClean="0">
              <a:solidFill>
                <a:schemeClr val="bg1"/>
              </a:solidFill>
              <a:latin typeface="Trebuchet MS" pitchFamily="34" charset="0"/>
            </a:endParaRPr>
          </a:p>
          <a:p>
            <a:pPr defTabSz="3200464"/>
            <a:endParaRPr lang="en-US" sz="2333" b="1" dirty="0" smtClean="0">
              <a:solidFill>
                <a:srgbClr val="FFFF00"/>
              </a:solidFill>
              <a:latin typeface="Trebuchet MS" pitchFamily="34" charset="0"/>
            </a:endParaRPr>
          </a:p>
          <a:p>
            <a:pPr algn="ctr"/>
            <a:endParaRPr lang="en-US" sz="3208" b="1" dirty="0">
              <a:latin typeface="Trebuchet MS" pitchFamily="34" charset="0"/>
            </a:endParaRPr>
          </a:p>
        </p:txBody>
      </p:sp>
      <p:sp>
        <p:nvSpPr>
          <p:cNvPr id="7" name="Rectangle 36"/>
          <p:cNvSpPr>
            <a:spLocks noChangeArrowheads="1"/>
          </p:cNvSpPr>
          <p:nvPr/>
        </p:nvSpPr>
        <p:spPr bwMode="auto">
          <a:xfrm>
            <a:off x="0" y="0"/>
            <a:ext cx="36576000" cy="4800600"/>
          </a:xfrm>
          <a:prstGeom prst="rect">
            <a:avLst/>
          </a:prstGeom>
          <a:solidFill>
            <a:schemeClr val="accent5">
              <a:lumMod val="75000"/>
            </a:schemeClr>
          </a:solidFill>
          <a:ln w="9525">
            <a:solidFill>
              <a:schemeClr val="tx1"/>
            </a:solidFill>
            <a:miter lim="800000"/>
            <a:headEnd/>
            <a:tailEnd/>
          </a:ln>
          <a:effectLst/>
        </p:spPr>
        <p:txBody>
          <a:bodyPr wrap="none" lIns="66673" tIns="33335" rIns="66673" bIns="33335" anchor="ctr"/>
          <a:lstStyle/>
          <a:p>
            <a:pPr>
              <a:defRPr/>
            </a:pPr>
            <a:endParaRPr lang="en-US" sz="6271" dirty="0"/>
          </a:p>
        </p:txBody>
      </p:sp>
      <p:sp>
        <p:nvSpPr>
          <p:cNvPr id="9" name="Rectangle 9"/>
          <p:cNvSpPr>
            <a:spLocks noChangeArrowheads="1"/>
          </p:cNvSpPr>
          <p:nvPr/>
        </p:nvSpPr>
        <p:spPr bwMode="auto">
          <a:xfrm>
            <a:off x="0" y="4800605"/>
            <a:ext cx="36576000" cy="45719"/>
          </a:xfrm>
          <a:prstGeom prst="rect">
            <a:avLst/>
          </a:prstGeom>
          <a:solidFill>
            <a:schemeClr val="accent5">
              <a:lumMod val="50000"/>
            </a:schemeClr>
          </a:solidFill>
          <a:ln w="152400">
            <a:solidFill>
              <a:schemeClr val="accent5">
                <a:lumMod val="50000"/>
              </a:schemeClr>
            </a:solidFill>
            <a:miter lim="800000"/>
            <a:headEnd/>
            <a:tailEnd/>
          </a:ln>
          <a:effectLst/>
        </p:spPr>
        <p:txBody>
          <a:bodyPr wrap="none" lIns="66673" tIns="33335" rIns="66673" bIns="33335" anchor="ctr"/>
          <a:lstStyle/>
          <a:p>
            <a:pPr>
              <a:defRPr/>
            </a:pPr>
            <a:endParaRPr lang="en-US" sz="6271" dirty="0"/>
          </a:p>
        </p:txBody>
      </p:sp>
      <p:sp>
        <p:nvSpPr>
          <p:cNvPr id="10" name="Text Box 14"/>
          <p:cNvSpPr txBox="1">
            <a:spLocks noChangeArrowheads="1"/>
          </p:cNvSpPr>
          <p:nvPr/>
        </p:nvSpPr>
        <p:spPr bwMode="auto">
          <a:xfrm>
            <a:off x="1306089" y="32315733"/>
            <a:ext cx="2095500" cy="245631"/>
          </a:xfrm>
          <a:prstGeom prst="rect">
            <a:avLst/>
          </a:prstGeom>
          <a:noFill/>
          <a:ln w="9525">
            <a:solidFill>
              <a:schemeClr val="accent5">
                <a:lumMod val="50000"/>
              </a:schemeClr>
            </a:solidFill>
            <a:miter lim="800000"/>
            <a:headEnd/>
            <a:tailEnd/>
          </a:ln>
          <a:effectLst/>
        </p:spPr>
        <p:txBody>
          <a:bodyPr lIns="66546" tIns="33267" rIns="66546" bIns="33267">
            <a:spAutoFit/>
          </a:bodyPr>
          <a:lstStyle/>
          <a:p>
            <a:pPr eaLnBrk="0" hangingPunct="0">
              <a:lnSpc>
                <a:spcPct val="65000"/>
              </a:lnSpc>
              <a:spcBef>
                <a:spcPct val="50000"/>
              </a:spcBef>
              <a:defRPr/>
            </a:pPr>
            <a:r>
              <a:rPr lang="en-US" sz="365" b="1" dirty="0" smtClean="0">
                <a:solidFill>
                  <a:schemeClr val="bg1">
                    <a:lumMod val="75000"/>
                  </a:schemeClr>
                </a:solidFill>
                <a:latin typeface="Arial" charset="0"/>
              </a:rPr>
              <a:t>RESEARCH POSTER PRESENTATION </a:t>
            </a:r>
            <a:r>
              <a:rPr lang="en-US" sz="365" b="1" dirty="0">
                <a:solidFill>
                  <a:schemeClr val="bg1">
                    <a:lumMod val="75000"/>
                  </a:schemeClr>
                </a:solidFill>
                <a:latin typeface="Arial" charset="0"/>
              </a:rPr>
              <a:t>DESIGN © </a:t>
            </a:r>
            <a:r>
              <a:rPr lang="en-US" sz="365" b="1" dirty="0" smtClean="0">
                <a:solidFill>
                  <a:schemeClr val="bg1">
                    <a:lumMod val="75000"/>
                  </a:schemeClr>
                </a:solidFill>
                <a:latin typeface="Arial" charset="0"/>
              </a:rPr>
              <a:t>2012</a:t>
            </a:r>
            <a:endParaRPr lang="en-US" sz="365" b="1" dirty="0">
              <a:solidFill>
                <a:schemeClr val="bg1">
                  <a:lumMod val="75000"/>
                </a:schemeClr>
              </a:solidFill>
              <a:latin typeface="Arial" charset="0"/>
            </a:endParaRPr>
          </a:p>
          <a:p>
            <a:pPr eaLnBrk="0" hangingPunct="0">
              <a:lnSpc>
                <a:spcPct val="65000"/>
              </a:lnSpc>
              <a:spcBef>
                <a:spcPct val="50000"/>
              </a:spcBef>
              <a:defRPr/>
            </a:pPr>
            <a:r>
              <a:rPr lang="en-US" sz="802" b="1" dirty="0">
                <a:solidFill>
                  <a:schemeClr val="bg1">
                    <a:lumMod val="75000"/>
                  </a:schemeClr>
                </a:solidFill>
                <a:latin typeface="Arial" charset="0"/>
              </a:rPr>
              <a:t>www.PosterPresentations.com</a:t>
            </a:r>
          </a:p>
        </p:txBody>
      </p:sp>
      <p:sp>
        <p:nvSpPr>
          <p:cNvPr id="34" name="Rectangle 33"/>
          <p:cNvSpPr/>
          <p:nvPr/>
        </p:nvSpPr>
        <p:spPr>
          <a:xfrm>
            <a:off x="-8642072" y="21826400"/>
            <a:ext cx="8348800" cy="777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6673" tIns="33335" rIns="66673" bIns="33335" rtlCol="0" anchor="ctr"/>
          <a:lstStyle/>
          <a:p>
            <a:pPr algn="ctr"/>
            <a:endParaRPr lang="en-US" sz="6271" dirty="0"/>
          </a:p>
        </p:txBody>
      </p:sp>
      <p:pic>
        <p:nvPicPr>
          <p:cNvPr id="42" name="Picture 2"/>
          <p:cNvPicPr>
            <a:picLocks noChangeAspect="1" noChangeArrowheads="1"/>
          </p:cNvPicPr>
          <p:nvPr/>
        </p:nvPicPr>
        <p:blipFill>
          <a:blip r:embed="rId3" cstate="print"/>
          <a:srcRect/>
          <a:stretch>
            <a:fillRect/>
          </a:stretch>
        </p:blipFill>
        <p:spPr bwMode="auto">
          <a:xfrm>
            <a:off x="-803603" y="14465103"/>
            <a:ext cx="492125" cy="438150"/>
          </a:xfrm>
          <a:prstGeom prst="rect">
            <a:avLst/>
          </a:prstGeom>
          <a:noFill/>
          <a:ln w="9525">
            <a:solidFill>
              <a:schemeClr val="tx1"/>
            </a:solidFill>
            <a:miter lim="800000"/>
            <a:headEnd/>
            <a:tailEnd/>
          </a:ln>
          <a:effectLst/>
        </p:spPr>
      </p:pic>
      <p:grpSp>
        <p:nvGrpSpPr>
          <p:cNvPr id="40" name="Group 39"/>
          <p:cNvGrpSpPr/>
          <p:nvPr/>
        </p:nvGrpSpPr>
        <p:grpSpPr>
          <a:xfrm>
            <a:off x="-8533214" y="31696519"/>
            <a:ext cx="8142832" cy="1090621"/>
            <a:chOff x="44242388" y="28054064"/>
            <a:chExt cx="9771398" cy="1090621"/>
          </a:xfrm>
        </p:grpSpPr>
        <p:sp>
          <p:nvSpPr>
            <p:cNvPr id="35" name="Rounded Rectangle 34"/>
            <p:cNvSpPr/>
            <p:nvPr userDrawn="1"/>
          </p:nvSpPr>
          <p:spPr>
            <a:xfrm>
              <a:off x="44242388" y="28054064"/>
              <a:ext cx="9771397" cy="10906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1" dirty="0"/>
            </a:p>
          </p:txBody>
        </p:sp>
        <p:pic>
          <p:nvPicPr>
            <p:cNvPr id="27" name="Picture 7" descr="http://t2.gstatic.com/images?q=tbn:ANd9GcR4APHC6TT9w54M2zn_pvCiBxUNcspYPoVxirLRphBoJabfSvu7zw">
              <a:hlinkClick r:id="rId4"/>
            </p:cNvPr>
            <p:cNvPicPr>
              <a:picLocks noChangeAspect="1" noChangeArrowheads="1"/>
            </p:cNvPicPr>
            <p:nvPr userDrawn="1"/>
          </p:nvPicPr>
          <p:blipFill>
            <a:blip r:embed="rId5" cstate="print"/>
            <a:srcRect/>
            <a:stretch>
              <a:fillRect/>
            </a:stretch>
          </p:blipFill>
          <p:spPr bwMode="auto">
            <a:xfrm>
              <a:off x="44341112" y="28126635"/>
              <a:ext cx="914400" cy="914400"/>
            </a:xfrm>
            <a:prstGeom prst="rect">
              <a:avLst/>
            </a:prstGeom>
            <a:noFill/>
          </p:spPr>
        </p:pic>
        <p:sp>
          <p:nvSpPr>
            <p:cNvPr id="33" name="TextBox 32"/>
            <p:cNvSpPr txBox="1"/>
            <p:nvPr userDrawn="1"/>
          </p:nvSpPr>
          <p:spPr>
            <a:xfrm>
              <a:off x="45342598" y="28154090"/>
              <a:ext cx="8671188" cy="675826"/>
            </a:xfrm>
            <a:prstGeom prst="rect">
              <a:avLst/>
            </a:prstGeom>
            <a:noFill/>
          </p:spPr>
          <p:txBody>
            <a:bodyPr wrap="square" rtlCol="0">
              <a:spAutoFit/>
            </a:bodyPr>
            <a:lstStyle/>
            <a:p>
              <a:r>
                <a:rPr lang="en-US" sz="1896" dirty="0" smtClean="0">
                  <a:solidFill>
                    <a:schemeClr val="tx2"/>
                  </a:solidFill>
                  <a:latin typeface="Trebuchet MS" pitchFamily="34" charset="0"/>
                </a:rPr>
                <a:t>Student</a:t>
              </a:r>
              <a:r>
                <a:rPr lang="en-US" sz="1896" baseline="0" dirty="0" smtClean="0">
                  <a:solidFill>
                    <a:schemeClr val="tx2"/>
                  </a:solidFill>
                  <a:latin typeface="Trebuchet MS" pitchFamily="34" charset="0"/>
                </a:rPr>
                <a:t> discounts are available on our Facebook page.</a:t>
              </a:r>
              <a:br>
                <a:rPr lang="en-US" sz="1896" baseline="0" dirty="0" smtClean="0">
                  <a:solidFill>
                    <a:schemeClr val="tx2"/>
                  </a:solidFill>
                  <a:latin typeface="Trebuchet MS" pitchFamily="34" charset="0"/>
                </a:rPr>
              </a:br>
              <a:r>
                <a:rPr lang="en-US" sz="1896" baseline="0" dirty="0" smtClean="0">
                  <a:solidFill>
                    <a:schemeClr val="tx2"/>
                  </a:solidFill>
                  <a:latin typeface="Trebuchet MS" pitchFamily="34" charset="0"/>
                </a:rPr>
                <a:t>Go to </a:t>
              </a:r>
              <a:r>
                <a:rPr lang="en-US" sz="1896" u="sng" baseline="0" dirty="0" smtClean="0">
                  <a:solidFill>
                    <a:schemeClr val="tx2"/>
                  </a:solidFill>
                  <a:latin typeface="Trebuchet MS" pitchFamily="34" charset="0"/>
                </a:rPr>
                <a:t>PosterPresentations.com</a:t>
              </a:r>
              <a:r>
                <a:rPr lang="en-US" sz="1896" baseline="0" dirty="0" smtClean="0">
                  <a:solidFill>
                    <a:schemeClr val="tx2"/>
                  </a:solidFill>
                  <a:latin typeface="Trebuchet MS" pitchFamily="34" charset="0"/>
                </a:rPr>
                <a:t> and click on the FB icon. </a:t>
              </a:r>
              <a:endParaRPr lang="en-US" sz="1896" dirty="0">
                <a:solidFill>
                  <a:schemeClr val="tx2"/>
                </a:solidFill>
                <a:latin typeface="Trebuchet MS" pitchFamily="34" charset="0"/>
              </a:endParaRPr>
            </a:p>
          </p:txBody>
        </p:sp>
      </p:grpSp>
      <p:cxnSp>
        <p:nvCxnSpPr>
          <p:cNvPr id="28" name="Straight Connector 27"/>
          <p:cNvCxnSpPr/>
          <p:nvPr/>
        </p:nvCxnSpPr>
        <p:spPr>
          <a:xfrm>
            <a:off x="-8642072" y="10512162"/>
            <a:ext cx="8348800" cy="160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 name="Rounded Rectangle 1"/>
          <p:cNvSpPr/>
          <p:nvPr userDrawn="1"/>
        </p:nvSpPr>
        <p:spPr>
          <a:xfrm>
            <a:off x="768615" y="5475150"/>
            <a:ext cx="83820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1" dirty="0"/>
          </a:p>
        </p:txBody>
      </p:sp>
      <p:sp>
        <p:nvSpPr>
          <p:cNvPr id="23" name="Rounded Rectangle 22"/>
          <p:cNvSpPr/>
          <p:nvPr userDrawn="1"/>
        </p:nvSpPr>
        <p:spPr>
          <a:xfrm>
            <a:off x="9656411" y="5475150"/>
            <a:ext cx="83820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1" dirty="0"/>
          </a:p>
        </p:txBody>
      </p:sp>
      <p:sp>
        <p:nvSpPr>
          <p:cNvPr id="24" name="Rounded Rectangle 23"/>
          <p:cNvSpPr/>
          <p:nvPr userDrawn="1"/>
        </p:nvSpPr>
        <p:spPr>
          <a:xfrm>
            <a:off x="18544205" y="5475150"/>
            <a:ext cx="83820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1" dirty="0"/>
          </a:p>
        </p:txBody>
      </p:sp>
      <p:sp>
        <p:nvSpPr>
          <p:cNvPr id="26" name="Rounded Rectangle 25"/>
          <p:cNvSpPr/>
          <p:nvPr userDrawn="1"/>
        </p:nvSpPr>
        <p:spPr>
          <a:xfrm>
            <a:off x="27432000" y="5475150"/>
            <a:ext cx="83820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1" dirty="0"/>
          </a:p>
        </p:txBody>
      </p:sp>
      <p:sp>
        <p:nvSpPr>
          <p:cNvPr id="22" name="Rectangle 21"/>
          <p:cNvSpPr/>
          <p:nvPr userDrawn="1"/>
        </p:nvSpPr>
        <p:spPr>
          <a:xfrm>
            <a:off x="-8642626" y="18900455"/>
            <a:ext cx="8382000" cy="777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6673" tIns="33335" rIns="66673" bIns="33335" rtlCol="0" anchor="ctr"/>
          <a:lstStyle/>
          <a:p>
            <a:pPr algn="ctr"/>
            <a:endParaRPr lang="en-US" sz="6271" dirty="0"/>
          </a:p>
        </p:txBody>
      </p:sp>
      <p:sp>
        <p:nvSpPr>
          <p:cNvPr id="18" name="Rectangle 17"/>
          <p:cNvSpPr/>
          <p:nvPr userDrawn="1"/>
        </p:nvSpPr>
        <p:spPr>
          <a:xfrm>
            <a:off x="36851772" y="0"/>
            <a:ext cx="8375385" cy="329184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33344" tIns="266686" rIns="133344" bIns="133344" rtlCol="0" anchor="t" anchorCtr="0"/>
          <a:lstStyle/>
          <a:p>
            <a:pPr algn="ctr"/>
            <a:r>
              <a:rPr lang="en-US" sz="4375" b="1" dirty="0" smtClean="0">
                <a:solidFill>
                  <a:schemeClr val="bg1"/>
                </a:solidFill>
                <a:latin typeface="Trebuchet MS" pitchFamily="34" charset="0"/>
              </a:rPr>
              <a:t>QUICK</a:t>
            </a:r>
            <a:r>
              <a:rPr lang="en-US" sz="4375" b="1" baseline="0" dirty="0" smtClean="0">
                <a:solidFill>
                  <a:schemeClr val="bg1"/>
                </a:solidFill>
                <a:latin typeface="Trebuchet MS" pitchFamily="34" charset="0"/>
              </a:rPr>
              <a:t> TIPS</a:t>
            </a:r>
            <a:endParaRPr lang="en-US" sz="4375" b="1" dirty="0" smtClean="0">
              <a:solidFill>
                <a:schemeClr val="bg1"/>
              </a:solidFill>
              <a:latin typeface="Trebuchet MS" pitchFamily="34" charset="0"/>
            </a:endParaRPr>
          </a:p>
          <a:p>
            <a:pPr algn="ctr"/>
            <a:r>
              <a:rPr lang="en-US" sz="2917" b="1" dirty="0" smtClean="0">
                <a:solidFill>
                  <a:srgbClr val="FFFF00"/>
                </a:solidFill>
                <a:latin typeface="Trebuchet MS" pitchFamily="34" charset="0"/>
              </a:rPr>
              <a:t>(--THIS SECTION DOES NOT PRINT--)</a:t>
            </a:r>
          </a:p>
          <a:p>
            <a:pPr algn="ctr"/>
            <a:endParaRPr lang="en-US" sz="2333" b="1" dirty="0" smtClean="0">
              <a:latin typeface="Trebuchet MS" pitchFamily="34" charset="0"/>
            </a:endParaRPr>
          </a:p>
          <a:p>
            <a:pPr defTabSz="2285772"/>
            <a:r>
              <a:rPr lang="en-US" sz="2333" dirty="0" smtClean="0">
                <a:latin typeface="Trebuchet MS" pitchFamily="34" charset="0"/>
              </a:rPr>
              <a:t>This PowerPoint</a:t>
            </a:r>
            <a:r>
              <a:rPr lang="en-US" sz="2333" baseline="0" dirty="0" smtClean="0">
                <a:latin typeface="Trebuchet MS" pitchFamily="34" charset="0"/>
              </a:rPr>
              <a:t> template requires basic PowerPoint (version 2007 or newer) skills. Below is a list of commonly asked questions specific to this template. </a:t>
            </a:r>
            <a:br>
              <a:rPr lang="en-US" sz="2333" baseline="0" dirty="0" smtClean="0">
                <a:latin typeface="Trebuchet MS" pitchFamily="34" charset="0"/>
              </a:rPr>
            </a:br>
            <a:r>
              <a:rPr lang="en-US" sz="2333" baseline="0" dirty="0" smtClean="0">
                <a:latin typeface="Trebuchet MS" pitchFamily="34" charset="0"/>
              </a:rPr>
              <a:t>If you are using an older version of PowerPoint some template features may not work properly.</a:t>
            </a:r>
            <a:endParaRPr lang="en-US" sz="2917" b="1" dirty="0" smtClean="0">
              <a:solidFill>
                <a:srgbClr val="FFFF00"/>
              </a:solidFill>
              <a:latin typeface="Trebuchet MS" pitchFamily="34" charset="0"/>
            </a:endParaRPr>
          </a:p>
          <a:p>
            <a:pPr defTabSz="2285772"/>
            <a:endParaRPr lang="en-US" sz="2917" b="1" dirty="0" smtClean="0">
              <a:solidFill>
                <a:srgbClr val="FFFF00"/>
              </a:solidFill>
              <a:latin typeface="Trebuchet MS" pitchFamily="34" charset="0"/>
            </a:endParaRPr>
          </a:p>
          <a:p>
            <a:pPr algn="ctr"/>
            <a:r>
              <a:rPr lang="en-US" sz="4375" b="1" dirty="0" smtClean="0">
                <a:solidFill>
                  <a:schemeClr val="bg1"/>
                </a:solidFill>
                <a:latin typeface="Trebuchet MS" pitchFamily="34" charset="0"/>
              </a:rPr>
              <a:t>Template FAQs</a:t>
            </a:r>
            <a:endParaRPr lang="en-US" sz="4375" b="1" baseline="0" dirty="0" smtClean="0">
              <a:solidFill>
                <a:schemeClr val="bg1"/>
              </a:solidFill>
              <a:latin typeface="Trebuchet MS" pitchFamily="34" charset="0"/>
            </a:endParaRPr>
          </a:p>
          <a:p>
            <a:pPr algn="ctr"/>
            <a:endParaRPr lang="en-US" sz="2333" b="1" dirty="0" smtClean="0">
              <a:solidFill>
                <a:srgbClr val="FFFF00"/>
              </a:solidFill>
              <a:latin typeface="Trebuchet MS" pitchFamily="34" charset="0"/>
            </a:endParaRPr>
          </a:p>
          <a:p>
            <a:pPr marL="0" marR="0" indent="0" algn="l" defTabSz="1961031" rtl="0" eaLnBrk="1" fontAlgn="auto" latinLnBrk="0" hangingPunct="1">
              <a:lnSpc>
                <a:spcPct val="100000"/>
              </a:lnSpc>
              <a:spcBef>
                <a:spcPts val="0"/>
              </a:spcBef>
              <a:spcAft>
                <a:spcPts val="0"/>
              </a:spcAft>
              <a:buClrTx/>
              <a:buSzTx/>
              <a:buFontTx/>
              <a:buNone/>
              <a:tabLst/>
              <a:defRPr/>
            </a:pPr>
            <a:r>
              <a:rPr lang="en-US" sz="2333" b="1" dirty="0" smtClean="0">
                <a:solidFill>
                  <a:srgbClr val="FFFF00"/>
                </a:solidFill>
                <a:latin typeface="Trebuchet MS" pitchFamily="34" charset="0"/>
              </a:rPr>
              <a:t>Verifying the quality of your graphics</a:t>
            </a:r>
          </a:p>
          <a:p>
            <a:pPr defTabSz="1961031"/>
            <a:r>
              <a:rPr lang="en-US" sz="2333" dirty="0" smtClean="0">
                <a:latin typeface="Trebuchet MS" pitchFamily="34" charset="0"/>
              </a:rPr>
              <a:t>Go to the </a:t>
            </a:r>
            <a:r>
              <a:rPr lang="en-US" sz="2333" baseline="0" dirty="0" smtClean="0">
                <a:latin typeface="Trebuchet MS" pitchFamily="34" charset="0"/>
              </a:rPr>
              <a:t>VIEW menu and click on ZOOM to set your preferred magnification. This template is at 100% the size of the final poster. All text and graphics will be printed at 100% their size. To see what your poster will look like when printed, set the zoom to 100% and evaluate the quality of all your graphics before you submit your poster for printing.</a:t>
            </a:r>
            <a:br>
              <a:rPr lang="en-US" sz="2333" baseline="0" dirty="0" smtClean="0">
                <a:latin typeface="Trebuchet MS" pitchFamily="34" charset="0"/>
              </a:rPr>
            </a:br>
            <a:endParaRPr lang="en-US" sz="2333" baseline="0" dirty="0" smtClean="0">
              <a:latin typeface="Trebuchet MS" pitchFamily="34" charset="0"/>
            </a:endParaRPr>
          </a:p>
          <a:p>
            <a:pPr defTabSz="1961031"/>
            <a:endParaRPr lang="en-US" sz="2333" b="1" baseline="0" dirty="0" smtClean="0">
              <a:solidFill>
                <a:srgbClr val="FFFF00"/>
              </a:solidFill>
              <a:latin typeface="Trebuchet MS" pitchFamily="34" charset="0"/>
            </a:endParaRPr>
          </a:p>
          <a:p>
            <a:pPr defTabSz="1961031"/>
            <a:r>
              <a:rPr lang="en-US" sz="2333" b="1" baseline="0" dirty="0" smtClean="0">
                <a:solidFill>
                  <a:srgbClr val="FFFF00"/>
                </a:solidFill>
                <a:latin typeface="Trebuchet MS" pitchFamily="34" charset="0"/>
              </a:rPr>
              <a:t>Modifying the layout</a:t>
            </a:r>
          </a:p>
          <a:p>
            <a:pPr defTabSz="1961031"/>
            <a:r>
              <a:rPr lang="en-US" sz="2333" dirty="0" smtClean="0">
                <a:latin typeface="Trebuchet MS" pitchFamily="34" charset="0"/>
              </a:rPr>
              <a:t>This template has four </a:t>
            </a:r>
            <a:r>
              <a:rPr lang="en-US" sz="2333" baseline="0" dirty="0" smtClean="0">
                <a:latin typeface="Trebuchet MS" pitchFamily="34" charset="0"/>
              </a:rPr>
              <a:t>different </a:t>
            </a:r>
          </a:p>
          <a:p>
            <a:pPr defTabSz="1961031"/>
            <a:r>
              <a:rPr lang="en-US" sz="2333" baseline="0" dirty="0" smtClean="0">
                <a:latin typeface="Trebuchet MS" pitchFamily="34" charset="0"/>
              </a:rPr>
              <a:t>column layouts.   </a:t>
            </a:r>
            <a:r>
              <a:rPr lang="en-US" sz="2333" u="sng" baseline="0" dirty="0" smtClean="0">
                <a:latin typeface="Trebuchet MS" pitchFamily="34" charset="0"/>
              </a:rPr>
              <a:t>Right-click</a:t>
            </a:r>
            <a:r>
              <a:rPr lang="en-US" sz="2333" baseline="0" dirty="0" smtClean="0">
                <a:latin typeface="Trebuchet MS" pitchFamily="34" charset="0"/>
              </a:rPr>
              <a:t> </a:t>
            </a:r>
          </a:p>
          <a:p>
            <a:pPr defTabSz="1961031"/>
            <a:r>
              <a:rPr lang="en-US" sz="2333" baseline="0" dirty="0" smtClean="0">
                <a:latin typeface="Trebuchet MS" pitchFamily="34" charset="0"/>
              </a:rPr>
              <a:t>your mouse on the background </a:t>
            </a:r>
          </a:p>
          <a:p>
            <a:pPr defTabSz="1961031"/>
            <a:r>
              <a:rPr lang="en-US" sz="2333" baseline="0" dirty="0" smtClean="0">
                <a:latin typeface="Trebuchet MS" pitchFamily="34" charset="0"/>
              </a:rPr>
              <a:t>and click on LAYOUT to see the</a:t>
            </a:r>
          </a:p>
          <a:p>
            <a:pPr defTabSz="1961031"/>
            <a:r>
              <a:rPr lang="en-US" sz="2333" baseline="0" dirty="0" smtClean="0">
                <a:latin typeface="Trebuchet MS" pitchFamily="34" charset="0"/>
              </a:rPr>
              <a:t> layout options.  The columns in </a:t>
            </a:r>
          </a:p>
          <a:p>
            <a:pPr defTabSz="1961031"/>
            <a:r>
              <a:rPr lang="en-US" sz="2333" baseline="0" dirty="0" smtClean="0">
                <a:latin typeface="Trebuchet MS" pitchFamily="34" charset="0"/>
              </a:rPr>
              <a:t>the provided layouts are fixed and cannot be moved but advanced users can modify any layout by going to VIEW and then SLIDE MASTER.</a:t>
            </a:r>
          </a:p>
          <a:p>
            <a:pPr marL="0" marR="0" indent="0" algn="l" defTabSz="1961031" rtl="0" eaLnBrk="1" fontAlgn="auto" latinLnBrk="0" hangingPunct="1">
              <a:lnSpc>
                <a:spcPct val="100000"/>
              </a:lnSpc>
              <a:spcBef>
                <a:spcPts val="0"/>
              </a:spcBef>
              <a:spcAft>
                <a:spcPts val="0"/>
              </a:spcAft>
              <a:buClrTx/>
              <a:buSzTx/>
              <a:buFontTx/>
              <a:buNone/>
              <a:tabLst/>
              <a:defRPr/>
            </a:pPr>
            <a:endParaRPr lang="en-US" sz="2333" baseline="0" dirty="0" smtClean="0">
              <a:latin typeface="Trebuchet MS" pitchFamily="34" charset="0"/>
            </a:endParaRPr>
          </a:p>
          <a:p>
            <a:pPr marL="0" marR="0" indent="0" algn="l" defTabSz="1961031" rtl="0" eaLnBrk="1" fontAlgn="auto" latinLnBrk="0" hangingPunct="1">
              <a:lnSpc>
                <a:spcPct val="100000"/>
              </a:lnSpc>
              <a:spcBef>
                <a:spcPts val="0"/>
              </a:spcBef>
              <a:spcAft>
                <a:spcPts val="0"/>
              </a:spcAft>
              <a:buClrTx/>
              <a:buSzTx/>
              <a:buFontTx/>
              <a:buNone/>
              <a:tabLst/>
              <a:defRPr/>
            </a:pPr>
            <a:endParaRPr lang="en-US" sz="2333" baseline="0" dirty="0" smtClean="0">
              <a:latin typeface="Trebuchet MS" pitchFamily="34" charset="0"/>
            </a:endParaRPr>
          </a:p>
          <a:p>
            <a:pPr defTabSz="1961031"/>
            <a:r>
              <a:rPr lang="en-US" sz="2333" b="1" baseline="0" dirty="0" smtClean="0">
                <a:solidFill>
                  <a:srgbClr val="FFFF00"/>
                </a:solidFill>
                <a:latin typeface="Trebuchet MS" pitchFamily="34" charset="0"/>
              </a:rPr>
              <a:t>Importing text and graphics from external sources</a:t>
            </a:r>
          </a:p>
          <a:p>
            <a:pPr defTabSz="1961031"/>
            <a:r>
              <a:rPr lang="en-US" sz="2333" b="1" u="sng" baseline="0" dirty="0" smtClean="0">
                <a:latin typeface="Trebuchet MS" pitchFamily="34" charset="0"/>
              </a:rPr>
              <a:t>TEXT</a:t>
            </a:r>
            <a:r>
              <a:rPr lang="en-US" sz="2333" b="1" u="none" baseline="0" dirty="0" smtClean="0">
                <a:latin typeface="Trebuchet MS" pitchFamily="34" charset="0"/>
              </a:rPr>
              <a:t>: </a:t>
            </a:r>
            <a:r>
              <a:rPr lang="en-US" sz="2333" baseline="0" dirty="0" smtClean="0">
                <a:latin typeface="Trebuchet MS" pitchFamily="34" charset="0"/>
              </a:rPr>
              <a:t>Paste or type your text into a pre-existing placeholder or drag in a new placeholder from the left side of the template. Move it anywhere as needed.</a:t>
            </a:r>
          </a:p>
          <a:p>
            <a:pPr defTabSz="1961031"/>
            <a:endParaRPr lang="en-US" sz="2333" baseline="0" dirty="0" smtClean="0">
              <a:latin typeface="Trebuchet MS" pitchFamily="34" charset="0"/>
            </a:endParaRPr>
          </a:p>
          <a:p>
            <a:pPr defTabSz="1961031"/>
            <a:r>
              <a:rPr lang="en-US" sz="2333" b="1" u="sng" baseline="0" dirty="0" smtClean="0">
                <a:latin typeface="Trebuchet MS" pitchFamily="34" charset="0"/>
              </a:rPr>
              <a:t>PHOTOS</a:t>
            </a:r>
            <a:r>
              <a:rPr lang="en-US" sz="2333" b="1" u="none" baseline="0" dirty="0" smtClean="0">
                <a:latin typeface="Trebuchet MS" pitchFamily="34" charset="0"/>
              </a:rPr>
              <a:t>: </a:t>
            </a:r>
            <a:r>
              <a:rPr lang="en-US" sz="2333" baseline="0" dirty="0" smtClean="0">
                <a:latin typeface="Trebuchet MS" pitchFamily="34" charset="0"/>
              </a:rPr>
              <a:t>Drag in a picture placeholder, size it </a:t>
            </a:r>
            <a:r>
              <a:rPr lang="en-US" sz="2333" u="sng" baseline="0" dirty="0" smtClean="0">
                <a:latin typeface="Trebuchet MS" pitchFamily="34" charset="0"/>
              </a:rPr>
              <a:t>first</a:t>
            </a:r>
            <a:r>
              <a:rPr lang="en-US" sz="2333" baseline="0" dirty="0" smtClean="0">
                <a:latin typeface="Trebuchet MS" pitchFamily="34" charset="0"/>
              </a:rPr>
              <a:t>, click in it and insert a photo from the menu.</a:t>
            </a:r>
          </a:p>
          <a:p>
            <a:pPr defTabSz="1961031"/>
            <a:endParaRPr lang="en-US" sz="2333" baseline="0" dirty="0" smtClean="0">
              <a:latin typeface="Trebuchet MS" pitchFamily="34" charset="0"/>
            </a:endParaRPr>
          </a:p>
          <a:p>
            <a:pPr defTabSz="1961031"/>
            <a:r>
              <a:rPr lang="en-US" sz="2333" b="1" u="sng" baseline="0" dirty="0" smtClean="0">
                <a:latin typeface="Trebuchet MS" pitchFamily="34" charset="0"/>
              </a:rPr>
              <a:t>TABLES</a:t>
            </a:r>
            <a:r>
              <a:rPr lang="en-US" sz="2333" b="1" u="none" baseline="0" dirty="0" smtClean="0">
                <a:latin typeface="Trebuchet MS" pitchFamily="34" charset="0"/>
              </a:rPr>
              <a:t>: </a:t>
            </a:r>
            <a:r>
              <a:rPr lang="en-US" sz="2333" baseline="0" dirty="0" smtClean="0">
                <a:latin typeface="Trebuchet MS" pitchFamily="34" charset="0"/>
              </a:rPr>
              <a:t>You can copy and paste a table from an external document onto this poster template. To adjust the way the text fits within the cells of a table that has been pasted, </a:t>
            </a:r>
            <a:r>
              <a:rPr lang="en-US" sz="2333" u="sng" baseline="0" dirty="0" smtClean="0">
                <a:latin typeface="Trebuchet MS" pitchFamily="34" charset="0"/>
              </a:rPr>
              <a:t>right-click</a:t>
            </a:r>
            <a:r>
              <a:rPr lang="en-US" sz="2333" baseline="0" dirty="0" smtClean="0">
                <a:latin typeface="Trebuchet MS" pitchFamily="34" charset="0"/>
              </a:rPr>
              <a:t> on the table, click FORMAT SHAPE  then click on TEXT BOX and change the INTERNAL MARGIN values to 0.25.</a:t>
            </a:r>
          </a:p>
          <a:p>
            <a:pPr defTabSz="1961031"/>
            <a:endParaRPr lang="en-US" sz="2333" baseline="0" dirty="0" smtClean="0">
              <a:latin typeface="Trebuchet MS" pitchFamily="34" charset="0"/>
            </a:endParaRPr>
          </a:p>
          <a:p>
            <a:pPr defTabSz="1961031"/>
            <a:endParaRPr lang="en-US" sz="2333" baseline="0" dirty="0" smtClean="0">
              <a:latin typeface="Trebuchet MS" pitchFamily="34" charset="0"/>
            </a:endParaRPr>
          </a:p>
          <a:p>
            <a:pPr defTabSz="1961031"/>
            <a:r>
              <a:rPr lang="en-US" sz="2333" b="1" baseline="0" dirty="0" smtClean="0">
                <a:solidFill>
                  <a:srgbClr val="FFFF00"/>
                </a:solidFill>
                <a:latin typeface="Trebuchet MS" pitchFamily="34" charset="0"/>
              </a:rPr>
              <a:t>Modifying the color scheme</a:t>
            </a:r>
          </a:p>
          <a:p>
            <a:pPr defTabSz="1961031"/>
            <a:r>
              <a:rPr lang="en-US" sz="2333" baseline="0" dirty="0" smtClean="0">
                <a:latin typeface="Trebuchet MS" pitchFamily="34" charset="0"/>
              </a:rPr>
              <a:t>To change the color scheme of this template go to the DESIGN menu and click on COLORS. You can choose from the provided color combinations or create your own.</a:t>
            </a:r>
          </a:p>
          <a:p>
            <a:pPr defTabSz="2285772"/>
            <a:endParaRPr lang="en-US" sz="2333" baseline="0" dirty="0" smtClean="0">
              <a:latin typeface="Trebuchet MS" pitchFamily="34" charset="0"/>
            </a:endParaRPr>
          </a:p>
          <a:p>
            <a:pPr defTabSz="2285772"/>
            <a:endParaRPr lang="en-US" sz="2333" baseline="0" dirty="0" smtClean="0">
              <a:latin typeface="Trebuchet MS" pitchFamily="34" charset="0"/>
            </a:endParaRPr>
          </a:p>
          <a:p>
            <a:pPr defTabSz="3200464"/>
            <a:endParaRPr lang="en-US" sz="1458" baseline="0" dirty="0" smtClean="0">
              <a:latin typeface="Trebuchet MS" pitchFamily="34" charset="0"/>
            </a:endParaRPr>
          </a:p>
          <a:p>
            <a:pPr defTabSz="3200464"/>
            <a:endParaRPr lang="en-US" sz="1458" dirty="0" smtClean="0">
              <a:latin typeface="Trebuchet MS" pitchFamily="34" charset="0"/>
            </a:endParaRPr>
          </a:p>
          <a:p>
            <a:pPr algn="ctr"/>
            <a:endParaRPr lang="en-US" sz="1458" b="1" dirty="0" smtClean="0">
              <a:solidFill>
                <a:schemeClr val="bg1"/>
              </a:solidFill>
              <a:latin typeface="Trebuchet MS" pitchFamily="34" charset="0"/>
            </a:endParaRPr>
          </a:p>
          <a:p>
            <a:pPr defTabSz="3200464"/>
            <a:endParaRPr lang="en-US" sz="1458" b="1" dirty="0" smtClean="0">
              <a:solidFill>
                <a:srgbClr val="FFFF00"/>
              </a:solidFill>
              <a:latin typeface="Trebuchet MS" pitchFamily="34" charset="0"/>
            </a:endParaRPr>
          </a:p>
          <a:p>
            <a:pPr algn="ctr"/>
            <a:endParaRPr lang="en-US" sz="2333" b="1" dirty="0">
              <a:latin typeface="Trebuchet MS" pitchFamily="34" charset="0"/>
            </a:endParaRPr>
          </a:p>
        </p:txBody>
      </p:sp>
      <p:pic>
        <p:nvPicPr>
          <p:cNvPr id="19" name="Picture 2"/>
          <p:cNvPicPr>
            <a:picLocks noChangeAspect="1" noChangeArrowheads="1"/>
          </p:cNvPicPr>
          <p:nvPr userDrawn="1"/>
        </p:nvPicPr>
        <p:blipFill>
          <a:blip r:embed="rId6" cstate="print"/>
          <a:srcRect/>
          <a:stretch>
            <a:fillRect/>
          </a:stretch>
        </p:blipFill>
        <p:spPr bwMode="auto">
          <a:xfrm>
            <a:off x="42076349" y="12200730"/>
            <a:ext cx="3041951" cy="2354471"/>
          </a:xfrm>
          <a:prstGeom prst="rect">
            <a:avLst/>
          </a:prstGeom>
          <a:noFill/>
          <a:ln w="9525">
            <a:noFill/>
            <a:miter lim="800000"/>
            <a:headEnd/>
            <a:tailEnd/>
          </a:ln>
          <a:effectLst/>
        </p:spPr>
      </p:pic>
      <p:sp>
        <p:nvSpPr>
          <p:cNvPr id="20" name="TextBox 19"/>
          <p:cNvSpPr txBox="1"/>
          <p:nvPr userDrawn="1"/>
        </p:nvSpPr>
        <p:spPr>
          <a:xfrm>
            <a:off x="37073117" y="30588810"/>
            <a:ext cx="7633572" cy="1606716"/>
          </a:xfrm>
          <a:prstGeom prst="rect">
            <a:avLst/>
          </a:prstGeom>
          <a:noFill/>
        </p:spPr>
        <p:txBody>
          <a:bodyPr wrap="square" lIns="66673" tIns="33335" rIns="66673" bIns="33335" rtlCol="0">
            <a:spAutoFit/>
          </a:bodyPr>
          <a:lstStyle/>
          <a:p>
            <a:r>
              <a:rPr lang="en-US" sz="2625" dirty="0" smtClean="0">
                <a:solidFill>
                  <a:schemeClr val="bg1"/>
                </a:solidFill>
              </a:rPr>
              <a:t>© 2013 PosterPresentations.com</a:t>
            </a:r>
            <a:br>
              <a:rPr lang="en-US" sz="2625" dirty="0" smtClean="0">
                <a:solidFill>
                  <a:schemeClr val="bg1"/>
                </a:solidFill>
              </a:rPr>
            </a:br>
            <a:r>
              <a:rPr lang="en-US" sz="2625" dirty="0" smtClean="0">
                <a:solidFill>
                  <a:schemeClr val="bg1"/>
                </a:solidFill>
              </a:rPr>
              <a:t>    </a:t>
            </a:r>
            <a:r>
              <a:rPr lang="en-US" sz="2333" dirty="0" smtClean="0">
                <a:solidFill>
                  <a:schemeClr val="bg1"/>
                </a:solidFill>
              </a:rPr>
              <a:t>2117 Fourth Street ,</a:t>
            </a:r>
            <a:r>
              <a:rPr lang="en-US" sz="2333" baseline="0" dirty="0" smtClean="0">
                <a:solidFill>
                  <a:schemeClr val="bg1"/>
                </a:solidFill>
              </a:rPr>
              <a:t> Unit C</a:t>
            </a:r>
            <a:br>
              <a:rPr lang="en-US" sz="2333" baseline="0" dirty="0" smtClean="0">
                <a:solidFill>
                  <a:schemeClr val="bg1"/>
                </a:solidFill>
              </a:rPr>
            </a:br>
            <a:r>
              <a:rPr lang="en-US" sz="2333" baseline="0" dirty="0" smtClean="0">
                <a:solidFill>
                  <a:schemeClr val="bg1"/>
                </a:solidFill>
              </a:rPr>
              <a:t>    Berkeley CA 94710</a:t>
            </a:r>
            <a:br>
              <a:rPr lang="en-US" sz="2333" baseline="0" dirty="0" smtClean="0">
                <a:solidFill>
                  <a:schemeClr val="bg1"/>
                </a:solidFill>
              </a:rPr>
            </a:br>
            <a:r>
              <a:rPr lang="en-US" sz="2333" baseline="0" dirty="0" smtClean="0">
                <a:solidFill>
                  <a:schemeClr val="bg1"/>
                </a:solidFill>
              </a:rPr>
              <a:t>    </a:t>
            </a:r>
            <a:r>
              <a:rPr lang="en-US" sz="2333" b="1" baseline="0" dirty="0" smtClean="0">
                <a:solidFill>
                  <a:srgbClr val="FFFF00"/>
                </a:solidFill>
              </a:rPr>
              <a:t>posterpresenter@gmail.com</a:t>
            </a:r>
            <a:endParaRPr lang="en-US" sz="2625" b="1" dirty="0">
              <a:solidFill>
                <a:srgbClr val="FFFF00"/>
              </a:solidFill>
            </a:endParaRPr>
          </a:p>
        </p:txBody>
      </p:sp>
      <p:cxnSp>
        <p:nvCxnSpPr>
          <p:cNvPr id="21" name="Straight Connector 20"/>
          <p:cNvCxnSpPr/>
          <p:nvPr userDrawn="1"/>
        </p:nvCxnSpPr>
        <p:spPr>
          <a:xfrm>
            <a:off x="36851772" y="30500133"/>
            <a:ext cx="8375385" cy="15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userDrawn="1"/>
        </p:nvCxnSpPr>
        <p:spPr>
          <a:xfrm>
            <a:off x="36878358" y="4841861"/>
            <a:ext cx="8348800" cy="160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Lst>
  <p:timing>
    <p:tnLst>
      <p:par>
        <p:cTn id="1" dur="indefinite" restart="never" nodeType="tmRoot"/>
      </p:par>
    </p:tnLst>
  </p:timing>
  <p:txStyles>
    <p:titleStyle>
      <a:lvl1pPr algn="ctr" defTabSz="3200232" rtl="0" eaLnBrk="1" latinLnBrk="0" hangingPunct="1">
        <a:spcBef>
          <a:spcPct val="0"/>
        </a:spcBef>
        <a:buNone/>
        <a:defRPr sz="6416" kern="1200">
          <a:solidFill>
            <a:schemeClr val="bg1"/>
          </a:solidFill>
          <a:latin typeface="Trebuchet MS" pitchFamily="34" charset="0"/>
          <a:ea typeface="+mj-ea"/>
          <a:cs typeface="+mj-cs"/>
        </a:defRPr>
      </a:lvl1pPr>
    </p:titleStyle>
    <p:bodyStyle>
      <a:lvl1pPr marL="1200087" indent="-1200087" algn="l" defTabSz="3200232" rtl="0" eaLnBrk="1" latinLnBrk="0" hangingPunct="1">
        <a:spcBef>
          <a:spcPct val="20000"/>
        </a:spcBef>
        <a:buFont typeface="Arial" pitchFamily="34" charset="0"/>
        <a:buChar char="•"/>
        <a:defRPr sz="11230" kern="1200">
          <a:solidFill>
            <a:schemeClr val="tx1"/>
          </a:solidFill>
          <a:latin typeface="+mn-lt"/>
          <a:ea typeface="+mn-ea"/>
          <a:cs typeface="+mn-cs"/>
        </a:defRPr>
      </a:lvl1pPr>
      <a:lvl2pPr marL="2600188" indent="-1000072" algn="l" defTabSz="3200232" rtl="0" eaLnBrk="1" latinLnBrk="0" hangingPunct="1">
        <a:spcBef>
          <a:spcPct val="20000"/>
        </a:spcBef>
        <a:buFont typeface="Arial" pitchFamily="34" charset="0"/>
        <a:buChar char="–"/>
        <a:defRPr sz="9844" kern="1200">
          <a:solidFill>
            <a:schemeClr val="tx1"/>
          </a:solidFill>
          <a:latin typeface="+mn-lt"/>
          <a:ea typeface="+mn-ea"/>
          <a:cs typeface="+mn-cs"/>
        </a:defRPr>
      </a:lvl2pPr>
      <a:lvl3pPr marL="4000290" indent="-800059" algn="l" defTabSz="3200232" rtl="0" eaLnBrk="1" latinLnBrk="0" hangingPunct="1">
        <a:spcBef>
          <a:spcPct val="20000"/>
        </a:spcBef>
        <a:buFont typeface="Arial" pitchFamily="34" charset="0"/>
        <a:buChar char="•"/>
        <a:defRPr sz="8458" kern="1200">
          <a:solidFill>
            <a:schemeClr val="tx1"/>
          </a:solidFill>
          <a:latin typeface="+mn-lt"/>
          <a:ea typeface="+mn-ea"/>
          <a:cs typeface="+mn-cs"/>
        </a:defRPr>
      </a:lvl3pPr>
      <a:lvl4pPr marL="5600407" indent="-800059" algn="l" defTabSz="3200232" rtl="0" eaLnBrk="1" latinLnBrk="0" hangingPunct="1">
        <a:spcBef>
          <a:spcPct val="20000"/>
        </a:spcBef>
        <a:buFont typeface="Arial" pitchFamily="34" charset="0"/>
        <a:buChar char="–"/>
        <a:defRPr sz="7000" kern="1200">
          <a:solidFill>
            <a:schemeClr val="tx1"/>
          </a:solidFill>
          <a:latin typeface="+mn-lt"/>
          <a:ea typeface="+mn-ea"/>
          <a:cs typeface="+mn-cs"/>
        </a:defRPr>
      </a:lvl4pPr>
      <a:lvl5pPr marL="7200522" indent="-800059" algn="l" defTabSz="3200232" rtl="0" eaLnBrk="1" latinLnBrk="0" hangingPunct="1">
        <a:spcBef>
          <a:spcPct val="20000"/>
        </a:spcBef>
        <a:buFont typeface="Arial" pitchFamily="34" charset="0"/>
        <a:buChar char="»"/>
        <a:defRPr sz="7000" kern="1200">
          <a:solidFill>
            <a:schemeClr val="tx1"/>
          </a:solidFill>
          <a:latin typeface="+mn-lt"/>
          <a:ea typeface="+mn-ea"/>
          <a:cs typeface="+mn-cs"/>
        </a:defRPr>
      </a:lvl5pPr>
      <a:lvl6pPr marL="8800638" indent="-800059" algn="l" defTabSz="3200232" rtl="0" eaLnBrk="1" latinLnBrk="0" hangingPunct="1">
        <a:spcBef>
          <a:spcPct val="20000"/>
        </a:spcBef>
        <a:buFont typeface="Arial" pitchFamily="34" charset="0"/>
        <a:buChar char="•"/>
        <a:defRPr sz="7000" kern="1200">
          <a:solidFill>
            <a:schemeClr val="tx1"/>
          </a:solidFill>
          <a:latin typeface="+mn-lt"/>
          <a:ea typeface="+mn-ea"/>
          <a:cs typeface="+mn-cs"/>
        </a:defRPr>
      </a:lvl6pPr>
      <a:lvl7pPr marL="10400753" indent="-800059" algn="l" defTabSz="3200232" rtl="0" eaLnBrk="1" latinLnBrk="0" hangingPunct="1">
        <a:spcBef>
          <a:spcPct val="20000"/>
        </a:spcBef>
        <a:buFont typeface="Arial" pitchFamily="34" charset="0"/>
        <a:buChar char="•"/>
        <a:defRPr sz="7000" kern="1200">
          <a:solidFill>
            <a:schemeClr val="tx1"/>
          </a:solidFill>
          <a:latin typeface="+mn-lt"/>
          <a:ea typeface="+mn-ea"/>
          <a:cs typeface="+mn-cs"/>
        </a:defRPr>
      </a:lvl7pPr>
      <a:lvl8pPr marL="12000870" indent="-800059" algn="l" defTabSz="3200232" rtl="0" eaLnBrk="1" latinLnBrk="0" hangingPunct="1">
        <a:spcBef>
          <a:spcPct val="20000"/>
        </a:spcBef>
        <a:buFont typeface="Arial" pitchFamily="34" charset="0"/>
        <a:buChar char="•"/>
        <a:defRPr sz="7000" kern="1200">
          <a:solidFill>
            <a:schemeClr val="tx1"/>
          </a:solidFill>
          <a:latin typeface="+mn-lt"/>
          <a:ea typeface="+mn-ea"/>
          <a:cs typeface="+mn-cs"/>
        </a:defRPr>
      </a:lvl8pPr>
      <a:lvl9pPr marL="13600986" indent="-800059" algn="l" defTabSz="3200232" rtl="0" eaLnBrk="1" latinLnBrk="0" hangingPunct="1">
        <a:spcBef>
          <a:spcPct val="20000"/>
        </a:spcBef>
        <a:buFont typeface="Arial" pitchFamily="34" charset="0"/>
        <a:buChar char="•"/>
        <a:defRPr sz="7000" kern="1200">
          <a:solidFill>
            <a:schemeClr val="tx1"/>
          </a:solidFill>
          <a:latin typeface="+mn-lt"/>
          <a:ea typeface="+mn-ea"/>
          <a:cs typeface="+mn-cs"/>
        </a:defRPr>
      </a:lvl9pPr>
    </p:bodyStyle>
    <p:otherStyle>
      <a:defPPr>
        <a:defRPr lang="en-US"/>
      </a:defPPr>
      <a:lvl1pPr marL="0" algn="l" defTabSz="3200232" rtl="0" eaLnBrk="1" latinLnBrk="0" hangingPunct="1">
        <a:defRPr sz="6271" kern="1200">
          <a:solidFill>
            <a:schemeClr val="tx1"/>
          </a:solidFill>
          <a:latin typeface="+mn-lt"/>
          <a:ea typeface="+mn-ea"/>
          <a:cs typeface="+mn-cs"/>
        </a:defRPr>
      </a:lvl1pPr>
      <a:lvl2pPr marL="1600117" algn="l" defTabSz="3200232" rtl="0" eaLnBrk="1" latinLnBrk="0" hangingPunct="1">
        <a:defRPr sz="6271" kern="1200">
          <a:solidFill>
            <a:schemeClr val="tx1"/>
          </a:solidFill>
          <a:latin typeface="+mn-lt"/>
          <a:ea typeface="+mn-ea"/>
          <a:cs typeface="+mn-cs"/>
        </a:defRPr>
      </a:lvl2pPr>
      <a:lvl3pPr marL="3200232" algn="l" defTabSz="3200232" rtl="0" eaLnBrk="1" latinLnBrk="0" hangingPunct="1">
        <a:defRPr sz="6271" kern="1200">
          <a:solidFill>
            <a:schemeClr val="tx1"/>
          </a:solidFill>
          <a:latin typeface="+mn-lt"/>
          <a:ea typeface="+mn-ea"/>
          <a:cs typeface="+mn-cs"/>
        </a:defRPr>
      </a:lvl3pPr>
      <a:lvl4pPr marL="4800348" algn="l" defTabSz="3200232" rtl="0" eaLnBrk="1" latinLnBrk="0" hangingPunct="1">
        <a:defRPr sz="6271" kern="1200">
          <a:solidFill>
            <a:schemeClr val="tx1"/>
          </a:solidFill>
          <a:latin typeface="+mn-lt"/>
          <a:ea typeface="+mn-ea"/>
          <a:cs typeface="+mn-cs"/>
        </a:defRPr>
      </a:lvl4pPr>
      <a:lvl5pPr marL="6400464" algn="l" defTabSz="3200232" rtl="0" eaLnBrk="1" latinLnBrk="0" hangingPunct="1">
        <a:defRPr sz="6271" kern="1200">
          <a:solidFill>
            <a:schemeClr val="tx1"/>
          </a:solidFill>
          <a:latin typeface="+mn-lt"/>
          <a:ea typeface="+mn-ea"/>
          <a:cs typeface="+mn-cs"/>
        </a:defRPr>
      </a:lvl5pPr>
      <a:lvl6pPr marL="8000581" algn="l" defTabSz="3200232" rtl="0" eaLnBrk="1" latinLnBrk="0" hangingPunct="1">
        <a:defRPr sz="6271" kern="1200">
          <a:solidFill>
            <a:schemeClr val="tx1"/>
          </a:solidFill>
          <a:latin typeface="+mn-lt"/>
          <a:ea typeface="+mn-ea"/>
          <a:cs typeface="+mn-cs"/>
        </a:defRPr>
      </a:lvl6pPr>
      <a:lvl7pPr marL="9600697" algn="l" defTabSz="3200232" rtl="0" eaLnBrk="1" latinLnBrk="0" hangingPunct="1">
        <a:defRPr sz="6271" kern="1200">
          <a:solidFill>
            <a:schemeClr val="tx1"/>
          </a:solidFill>
          <a:latin typeface="+mn-lt"/>
          <a:ea typeface="+mn-ea"/>
          <a:cs typeface="+mn-cs"/>
        </a:defRPr>
      </a:lvl7pPr>
      <a:lvl8pPr marL="11200812" algn="l" defTabSz="3200232" rtl="0" eaLnBrk="1" latinLnBrk="0" hangingPunct="1">
        <a:defRPr sz="6271" kern="1200">
          <a:solidFill>
            <a:schemeClr val="tx1"/>
          </a:solidFill>
          <a:latin typeface="+mn-lt"/>
          <a:ea typeface="+mn-ea"/>
          <a:cs typeface="+mn-cs"/>
        </a:defRPr>
      </a:lvl8pPr>
      <a:lvl9pPr marL="12800929" algn="l" defTabSz="3200232" rtl="0" eaLnBrk="1" latinLnBrk="0" hangingPunct="1">
        <a:defRPr sz="6271"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6576000" cy="4800600"/>
          </a:xfrm>
          <a:prstGeom prst="rect">
            <a:avLst/>
          </a:prstGeom>
          <a:solidFill>
            <a:schemeClr val="accent5">
              <a:lumMod val="75000"/>
            </a:schemeClr>
          </a:solidFill>
          <a:ln w="9525">
            <a:solidFill>
              <a:schemeClr val="tx1"/>
            </a:solidFill>
            <a:miter lim="800000"/>
            <a:headEnd/>
            <a:tailEnd/>
          </a:ln>
          <a:effectLst/>
        </p:spPr>
        <p:txBody>
          <a:bodyPr wrap="none" lIns="66673" tIns="33335" rIns="66673" bIns="33335" anchor="ctr"/>
          <a:lstStyle/>
          <a:p>
            <a:pPr>
              <a:defRPr/>
            </a:pPr>
            <a:endParaRPr lang="en-US" sz="6271" dirty="0"/>
          </a:p>
        </p:txBody>
      </p:sp>
      <p:sp>
        <p:nvSpPr>
          <p:cNvPr id="9" name="Rectangle 9"/>
          <p:cNvSpPr>
            <a:spLocks noChangeArrowheads="1"/>
          </p:cNvSpPr>
          <p:nvPr/>
        </p:nvSpPr>
        <p:spPr bwMode="auto">
          <a:xfrm>
            <a:off x="0" y="4805363"/>
            <a:ext cx="36576000" cy="152400"/>
          </a:xfrm>
          <a:prstGeom prst="rect">
            <a:avLst/>
          </a:prstGeom>
          <a:solidFill>
            <a:schemeClr val="accent5">
              <a:lumMod val="50000"/>
            </a:schemeClr>
          </a:solidFill>
          <a:ln w="152400">
            <a:noFill/>
            <a:miter lim="800000"/>
            <a:headEnd/>
            <a:tailEnd/>
          </a:ln>
          <a:effectLst/>
        </p:spPr>
        <p:txBody>
          <a:bodyPr wrap="none" lIns="66673" tIns="33335" rIns="66673" bIns="33335" anchor="ctr"/>
          <a:lstStyle/>
          <a:p>
            <a:pPr>
              <a:defRPr/>
            </a:pPr>
            <a:endParaRPr lang="en-US" sz="6271" dirty="0"/>
          </a:p>
        </p:txBody>
      </p:sp>
      <p:sp>
        <p:nvSpPr>
          <p:cNvPr id="10" name="Text Box 14"/>
          <p:cNvSpPr txBox="1">
            <a:spLocks noChangeArrowheads="1"/>
          </p:cNvSpPr>
          <p:nvPr/>
        </p:nvSpPr>
        <p:spPr bwMode="auto">
          <a:xfrm>
            <a:off x="1236816" y="32232605"/>
            <a:ext cx="2095500" cy="245631"/>
          </a:xfrm>
          <a:prstGeom prst="rect">
            <a:avLst/>
          </a:prstGeom>
          <a:noFill/>
          <a:ln w="9525">
            <a:noFill/>
            <a:miter lim="800000"/>
            <a:headEnd/>
            <a:tailEnd/>
          </a:ln>
          <a:effectLst/>
        </p:spPr>
        <p:txBody>
          <a:bodyPr lIns="66546" tIns="33267" rIns="66546" bIns="33267">
            <a:spAutoFit/>
          </a:bodyPr>
          <a:lstStyle/>
          <a:p>
            <a:pPr eaLnBrk="0" hangingPunct="0">
              <a:lnSpc>
                <a:spcPct val="65000"/>
              </a:lnSpc>
              <a:spcBef>
                <a:spcPct val="50000"/>
              </a:spcBef>
              <a:defRPr/>
            </a:pPr>
            <a:r>
              <a:rPr lang="en-US" sz="365" b="1" dirty="0" smtClean="0">
                <a:solidFill>
                  <a:schemeClr val="bg1">
                    <a:lumMod val="75000"/>
                  </a:schemeClr>
                </a:solidFill>
                <a:latin typeface="Arial" charset="0"/>
              </a:rPr>
              <a:t>RESEARCH POSTER PRESENTATION </a:t>
            </a:r>
            <a:r>
              <a:rPr lang="en-US" sz="365" b="1" dirty="0">
                <a:solidFill>
                  <a:schemeClr val="bg1">
                    <a:lumMod val="75000"/>
                  </a:schemeClr>
                </a:solidFill>
                <a:latin typeface="Arial" charset="0"/>
              </a:rPr>
              <a:t>DESIGN © </a:t>
            </a:r>
            <a:r>
              <a:rPr lang="en-US" sz="365" b="1" dirty="0" smtClean="0">
                <a:solidFill>
                  <a:schemeClr val="bg1">
                    <a:lumMod val="75000"/>
                  </a:schemeClr>
                </a:solidFill>
                <a:latin typeface="Arial" charset="0"/>
              </a:rPr>
              <a:t>2012</a:t>
            </a:r>
            <a:endParaRPr lang="en-US" sz="365" b="1" dirty="0">
              <a:solidFill>
                <a:schemeClr val="bg1">
                  <a:lumMod val="75000"/>
                </a:schemeClr>
              </a:solidFill>
              <a:latin typeface="Arial" charset="0"/>
            </a:endParaRPr>
          </a:p>
          <a:p>
            <a:pPr eaLnBrk="0" hangingPunct="0">
              <a:lnSpc>
                <a:spcPct val="65000"/>
              </a:lnSpc>
              <a:spcBef>
                <a:spcPct val="50000"/>
              </a:spcBef>
              <a:defRPr/>
            </a:pPr>
            <a:r>
              <a:rPr lang="en-US" sz="802" b="1" dirty="0">
                <a:solidFill>
                  <a:schemeClr val="bg1">
                    <a:lumMod val="75000"/>
                  </a:schemeClr>
                </a:solidFill>
                <a:latin typeface="Arial" charset="0"/>
              </a:rPr>
              <a:t>www.PosterPresentations.com</a:t>
            </a:r>
          </a:p>
        </p:txBody>
      </p:sp>
      <p:cxnSp>
        <p:nvCxnSpPr>
          <p:cNvPr id="38" name="Straight Connector 37"/>
          <p:cNvCxnSpPr/>
          <p:nvPr/>
        </p:nvCxnSpPr>
        <p:spPr>
          <a:xfrm flipV="1">
            <a:off x="-11622166" y="11526118"/>
            <a:ext cx="11314531" cy="818"/>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 name="Rounded Rectangle 20"/>
          <p:cNvSpPr/>
          <p:nvPr userDrawn="1"/>
        </p:nvSpPr>
        <p:spPr>
          <a:xfrm>
            <a:off x="768617" y="5392022"/>
            <a:ext cx="11314531"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1" dirty="0"/>
          </a:p>
        </p:txBody>
      </p:sp>
      <p:sp>
        <p:nvSpPr>
          <p:cNvPr id="22" name="Rounded Rectangle 21"/>
          <p:cNvSpPr/>
          <p:nvPr userDrawn="1"/>
        </p:nvSpPr>
        <p:spPr>
          <a:xfrm>
            <a:off x="12628755" y="5392022"/>
            <a:ext cx="11314531"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1" dirty="0"/>
          </a:p>
        </p:txBody>
      </p:sp>
      <p:sp>
        <p:nvSpPr>
          <p:cNvPr id="23" name="Rounded Rectangle 22"/>
          <p:cNvSpPr/>
          <p:nvPr userDrawn="1"/>
        </p:nvSpPr>
        <p:spPr>
          <a:xfrm>
            <a:off x="24488893" y="5392022"/>
            <a:ext cx="11314531"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1" dirty="0"/>
          </a:p>
        </p:txBody>
      </p:sp>
      <p:sp>
        <p:nvSpPr>
          <p:cNvPr id="56" name="Rectangle 55"/>
          <p:cNvSpPr/>
          <p:nvPr userDrawn="1"/>
        </p:nvSpPr>
        <p:spPr>
          <a:xfrm>
            <a:off x="-8668657" y="-19596"/>
            <a:ext cx="8375385" cy="329184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33344" tIns="266686" rIns="133344" bIns="133344" rtlCol="0" anchor="t" anchorCtr="0"/>
          <a:lstStyle/>
          <a:p>
            <a:pPr algn="ctr"/>
            <a:r>
              <a:rPr lang="en-US" sz="4375" b="1" dirty="0" smtClean="0">
                <a:solidFill>
                  <a:schemeClr val="bg1"/>
                </a:solidFill>
                <a:latin typeface="Trebuchet MS" pitchFamily="34" charset="0"/>
              </a:rPr>
              <a:t>QUICK DESIGN</a:t>
            </a:r>
            <a:r>
              <a:rPr lang="en-US" sz="4375" b="1" baseline="0" dirty="0" smtClean="0">
                <a:solidFill>
                  <a:schemeClr val="bg1"/>
                </a:solidFill>
                <a:latin typeface="Trebuchet MS" pitchFamily="34" charset="0"/>
              </a:rPr>
              <a:t> </a:t>
            </a:r>
            <a:r>
              <a:rPr lang="en-US" sz="4375" b="1" dirty="0" smtClean="0">
                <a:solidFill>
                  <a:schemeClr val="bg1"/>
                </a:solidFill>
                <a:latin typeface="Trebuchet MS" pitchFamily="34" charset="0"/>
              </a:rPr>
              <a:t>GUIDE</a:t>
            </a:r>
          </a:p>
          <a:p>
            <a:pPr algn="ctr"/>
            <a:r>
              <a:rPr lang="en-US" sz="2917" b="1" dirty="0" smtClean="0">
                <a:solidFill>
                  <a:srgbClr val="FFFF00"/>
                </a:solidFill>
                <a:latin typeface="Trebuchet MS" pitchFamily="34" charset="0"/>
              </a:rPr>
              <a:t>(--THIS SECTION DOES NOT PRINT--)</a:t>
            </a:r>
          </a:p>
          <a:p>
            <a:pPr algn="ctr"/>
            <a:endParaRPr lang="en-US" sz="2333" b="1" dirty="0" smtClean="0">
              <a:latin typeface="Trebuchet MS" pitchFamily="34" charset="0"/>
            </a:endParaRPr>
          </a:p>
          <a:p>
            <a:pPr defTabSz="2745772"/>
            <a:r>
              <a:rPr lang="en-US" sz="2333" dirty="0" smtClean="0">
                <a:latin typeface="Trebuchet MS" pitchFamily="34" charset="0"/>
              </a:rPr>
              <a:t>This PowerPoint</a:t>
            </a:r>
            <a:r>
              <a:rPr lang="en-US" sz="2333" baseline="0" dirty="0" smtClean="0">
                <a:latin typeface="Trebuchet MS" pitchFamily="34" charset="0"/>
              </a:rPr>
              <a:t> </a:t>
            </a:r>
            <a:r>
              <a:rPr lang="en-US" sz="2333" dirty="0" smtClean="0">
                <a:latin typeface="Trebuchet MS" pitchFamily="34" charset="0"/>
              </a:rPr>
              <a:t>2007 template produces</a:t>
            </a:r>
            <a:r>
              <a:rPr lang="en-US" sz="2333" baseline="0" dirty="0" smtClean="0">
                <a:latin typeface="Trebuchet MS" pitchFamily="34" charset="0"/>
              </a:rPr>
              <a:t> </a:t>
            </a:r>
            <a:r>
              <a:rPr lang="en-US" sz="2333" dirty="0" smtClean="0">
                <a:latin typeface="Trebuchet MS" pitchFamily="34" charset="0"/>
              </a:rPr>
              <a:t>a 36x48 inch professional  poster. You</a:t>
            </a:r>
            <a:r>
              <a:rPr lang="en-US" sz="2333" baseline="0" dirty="0" smtClean="0">
                <a:latin typeface="Trebuchet MS" pitchFamily="34" charset="0"/>
              </a:rPr>
              <a:t> can u</a:t>
            </a:r>
            <a:r>
              <a:rPr lang="en-US" sz="2333" dirty="0" smtClean="0">
                <a:latin typeface="Trebuchet MS" pitchFamily="34" charset="0"/>
              </a:rPr>
              <a:t>se</a:t>
            </a:r>
            <a:r>
              <a:rPr lang="en-US" sz="2333" baseline="0" dirty="0" smtClean="0">
                <a:latin typeface="Trebuchet MS" pitchFamily="34" charset="0"/>
              </a:rPr>
              <a:t> it to create your research poster and </a:t>
            </a:r>
            <a:r>
              <a:rPr lang="en-US" sz="2333" dirty="0" smtClean="0">
                <a:latin typeface="Trebuchet MS" pitchFamily="34" charset="0"/>
              </a:rPr>
              <a:t>save valuable time placing titles, subtitles,</a:t>
            </a:r>
            <a:r>
              <a:rPr lang="en-US" sz="2333" baseline="0" dirty="0" smtClean="0">
                <a:latin typeface="Trebuchet MS" pitchFamily="34" charset="0"/>
              </a:rPr>
              <a:t> text, and graphics</a:t>
            </a:r>
            <a:r>
              <a:rPr lang="en-US" sz="2333" dirty="0" smtClean="0">
                <a:latin typeface="Trebuchet MS" pitchFamily="34" charset="0"/>
              </a:rPr>
              <a:t>. </a:t>
            </a:r>
          </a:p>
          <a:p>
            <a:pPr defTabSz="3200464"/>
            <a:endParaRPr lang="en-US" sz="2333" dirty="0" smtClean="0">
              <a:latin typeface="Trebuchet MS" pitchFamily="34" charset="0"/>
            </a:endParaRPr>
          </a:p>
          <a:p>
            <a:pPr defTabSz="3200464"/>
            <a:r>
              <a:rPr lang="en-US" sz="2333" dirty="0" smtClean="0">
                <a:latin typeface="Trebuchet MS" pitchFamily="34" charset="0"/>
              </a:rPr>
              <a:t>We provide a series of online tutorials that will guide you through the poster design process and answer your poster production questions. </a:t>
            </a:r>
          </a:p>
          <a:p>
            <a:pPr defTabSz="3200464"/>
            <a:endParaRPr lang="en-US" sz="2333" dirty="0" smtClean="0">
              <a:latin typeface="Trebuchet MS" pitchFamily="34" charset="0"/>
            </a:endParaRPr>
          </a:p>
          <a:p>
            <a:pPr defTabSz="3200464"/>
            <a:r>
              <a:rPr lang="en-US" sz="2333" dirty="0" smtClean="0">
                <a:latin typeface="Trebuchet MS" pitchFamily="34" charset="0"/>
              </a:rPr>
              <a:t>To view our template tutorials, go online to </a:t>
            </a:r>
            <a:r>
              <a:rPr lang="en-US" sz="2333" b="1" dirty="0" smtClean="0">
                <a:solidFill>
                  <a:srgbClr val="FFFF00"/>
                </a:solidFill>
                <a:latin typeface="Trebuchet MS" pitchFamily="34" charset="0"/>
              </a:rPr>
              <a:t>PosterPresentations.com </a:t>
            </a:r>
            <a:r>
              <a:rPr lang="en-US" sz="2333" dirty="0" smtClean="0">
                <a:latin typeface="Trebuchet MS" pitchFamily="34" charset="0"/>
              </a:rPr>
              <a:t>and click on </a:t>
            </a:r>
            <a:r>
              <a:rPr lang="en-US" sz="2333" dirty="0" smtClean="0">
                <a:solidFill>
                  <a:srgbClr val="FFFF00"/>
                </a:solidFill>
                <a:latin typeface="Trebuchet MS" pitchFamily="34" charset="0"/>
              </a:rPr>
              <a:t>HELP DESK.</a:t>
            </a:r>
          </a:p>
          <a:p>
            <a:pPr defTabSz="3200464"/>
            <a:endParaRPr lang="en-US" sz="2333" dirty="0" smtClean="0">
              <a:latin typeface="Trebuchet MS" pitchFamily="34" charset="0"/>
            </a:endParaRPr>
          </a:p>
          <a:p>
            <a:pPr defTabSz="3200464"/>
            <a:r>
              <a:rPr lang="en-US" sz="2333" dirty="0" smtClean="0">
                <a:latin typeface="Trebuchet MS" pitchFamily="34" charset="0"/>
              </a:rPr>
              <a:t>When</a:t>
            </a:r>
            <a:r>
              <a:rPr lang="en-US" sz="2333" baseline="0" dirty="0" smtClean="0">
                <a:latin typeface="Trebuchet MS" pitchFamily="34" charset="0"/>
              </a:rPr>
              <a:t> you are ready to</a:t>
            </a:r>
            <a:r>
              <a:rPr lang="en-US" sz="2333" dirty="0" smtClean="0">
                <a:latin typeface="Trebuchet MS" pitchFamily="34" charset="0"/>
              </a:rPr>
              <a:t> </a:t>
            </a:r>
            <a:r>
              <a:rPr lang="en-US" sz="2333" baseline="0" dirty="0" smtClean="0">
                <a:latin typeface="Trebuchet MS" pitchFamily="34" charset="0"/>
              </a:rPr>
              <a:t> print your poster</a:t>
            </a:r>
            <a:r>
              <a:rPr lang="en-US" sz="2333" dirty="0" smtClean="0">
                <a:latin typeface="Trebuchet MS" pitchFamily="34" charset="0"/>
              </a:rPr>
              <a:t>,</a:t>
            </a:r>
            <a:r>
              <a:rPr lang="en-US" sz="2333" baseline="0" dirty="0" smtClean="0">
                <a:latin typeface="Trebuchet MS" pitchFamily="34" charset="0"/>
              </a:rPr>
              <a:t> go online to</a:t>
            </a:r>
            <a:r>
              <a:rPr lang="en-US" sz="2625" baseline="0" dirty="0" smtClean="0">
                <a:latin typeface="Trebuchet MS" pitchFamily="34" charset="0"/>
              </a:rPr>
              <a:t> </a:t>
            </a:r>
            <a:r>
              <a:rPr lang="en-US" sz="2771" b="1" dirty="0" smtClean="0">
                <a:solidFill>
                  <a:srgbClr val="FFFF00"/>
                </a:solidFill>
                <a:latin typeface="Trebuchet MS" pitchFamily="34" charset="0"/>
              </a:rPr>
              <a:t>PosterPresentations.com</a:t>
            </a:r>
            <a:r>
              <a:rPr lang="en-US" sz="2771" b="1" dirty="0" smtClean="0">
                <a:solidFill>
                  <a:schemeClr val="bg1"/>
                </a:solidFill>
                <a:latin typeface="Trebuchet MS" pitchFamily="34" charset="0"/>
              </a:rPr>
              <a:t>.</a:t>
            </a:r>
            <a:r>
              <a:rPr lang="en-US" sz="2333" dirty="0" smtClean="0">
                <a:latin typeface="Trebuchet MS" pitchFamily="34" charset="0"/>
              </a:rPr>
              <a:t/>
            </a:r>
            <a:br>
              <a:rPr lang="en-US" sz="2333" dirty="0" smtClean="0">
                <a:latin typeface="Trebuchet MS" pitchFamily="34" charset="0"/>
              </a:rPr>
            </a:br>
            <a:endParaRPr lang="en-US" sz="2333" dirty="0" smtClean="0">
              <a:latin typeface="Trebuchet MS" pitchFamily="34" charset="0"/>
            </a:endParaRPr>
          </a:p>
          <a:p>
            <a:pPr algn="l" defTabSz="2745772"/>
            <a:r>
              <a:rPr lang="en-US" sz="2333" b="1" dirty="0" smtClean="0">
                <a:solidFill>
                  <a:schemeClr val="bg1"/>
                </a:solidFill>
                <a:latin typeface="Trebuchet MS" pitchFamily="34" charset="0"/>
              </a:rPr>
              <a:t>Need</a:t>
            </a:r>
            <a:r>
              <a:rPr lang="en-US" sz="2333" b="1" baseline="0" dirty="0" smtClean="0">
                <a:solidFill>
                  <a:schemeClr val="bg1"/>
                </a:solidFill>
                <a:latin typeface="Trebuchet MS" pitchFamily="34" charset="0"/>
              </a:rPr>
              <a:t> Assistance?  </a:t>
            </a:r>
            <a:r>
              <a:rPr lang="en-US" sz="2771" b="1" baseline="0" dirty="0" smtClean="0">
                <a:solidFill>
                  <a:srgbClr val="FFFF00"/>
                </a:solidFill>
                <a:latin typeface="Trebuchet MS" pitchFamily="34" charset="0"/>
              </a:rPr>
              <a:t>Call  us at </a:t>
            </a:r>
            <a:r>
              <a:rPr lang="en-US" sz="2771" b="1" dirty="0" smtClean="0">
                <a:solidFill>
                  <a:srgbClr val="FFFF00"/>
                </a:solidFill>
                <a:latin typeface="Trebuchet MS" pitchFamily="34" charset="0"/>
              </a:rPr>
              <a:t>1.866.649.3004</a:t>
            </a:r>
          </a:p>
          <a:p>
            <a:pPr algn="l" defTabSz="2745772"/>
            <a:endParaRPr lang="en-US" sz="2625" b="1" dirty="0" smtClean="0">
              <a:solidFill>
                <a:srgbClr val="FFFF00"/>
              </a:solidFill>
              <a:latin typeface="Trebuchet MS" pitchFamily="34" charset="0"/>
            </a:endParaRPr>
          </a:p>
          <a:p>
            <a:pPr algn="ctr"/>
            <a:r>
              <a:rPr lang="en-US" sz="4375" b="1" dirty="0" smtClean="0">
                <a:solidFill>
                  <a:schemeClr val="bg1"/>
                </a:solidFill>
                <a:latin typeface="Trebuchet MS" pitchFamily="34" charset="0"/>
              </a:rPr>
              <a:t>Object Placeholders</a:t>
            </a:r>
          </a:p>
          <a:p>
            <a:pPr algn="ctr"/>
            <a:endParaRPr lang="en-US" sz="3208" b="1" dirty="0" smtClean="0">
              <a:solidFill>
                <a:schemeClr val="bg1"/>
              </a:solidFill>
              <a:latin typeface="Trebuchet MS" pitchFamily="34" charset="0"/>
            </a:endParaRPr>
          </a:p>
          <a:p>
            <a:pPr marL="0" marR="0" indent="0" algn="l" defTabSz="2745772" rtl="0" eaLnBrk="1" fontAlgn="auto" latinLnBrk="0" hangingPunct="1">
              <a:lnSpc>
                <a:spcPct val="100000"/>
              </a:lnSpc>
              <a:spcBef>
                <a:spcPts val="0"/>
              </a:spcBef>
              <a:spcAft>
                <a:spcPts val="0"/>
              </a:spcAft>
              <a:buClrTx/>
              <a:buSzTx/>
              <a:buFontTx/>
              <a:buNone/>
              <a:tabLst/>
              <a:defRPr/>
            </a:pPr>
            <a:r>
              <a:rPr lang="en-US" sz="2333" dirty="0" smtClean="0">
                <a:solidFill>
                  <a:srgbClr val="FFFF00"/>
                </a:solidFill>
                <a:latin typeface="Trebuchet MS" pitchFamily="34" charset="0"/>
              </a:rPr>
              <a:t>Using the placeholders</a:t>
            </a:r>
          </a:p>
          <a:p>
            <a:pPr marL="0" marR="0" indent="0" algn="l" defTabSz="2745772" rtl="0" eaLnBrk="1" fontAlgn="auto" latinLnBrk="0" hangingPunct="1">
              <a:lnSpc>
                <a:spcPct val="100000"/>
              </a:lnSpc>
              <a:spcBef>
                <a:spcPts val="0"/>
              </a:spcBef>
              <a:spcAft>
                <a:spcPts val="0"/>
              </a:spcAft>
              <a:buClrTx/>
              <a:buSzTx/>
              <a:buFontTx/>
              <a:buNone/>
              <a:tabLst/>
              <a:defRPr/>
            </a:pPr>
            <a:r>
              <a:rPr lang="en-US" sz="2333" dirty="0" smtClean="0">
                <a:latin typeface="Trebuchet MS" pitchFamily="34" charset="0"/>
              </a:rPr>
              <a:t>To</a:t>
            </a:r>
            <a:r>
              <a:rPr lang="en-US" sz="2333" baseline="0" dirty="0" smtClean="0">
                <a:latin typeface="Trebuchet MS" pitchFamily="34" charset="0"/>
              </a:rPr>
              <a:t> add text, c</a:t>
            </a:r>
            <a:r>
              <a:rPr lang="en-US" sz="2333" dirty="0" smtClean="0">
                <a:latin typeface="Trebuchet MS" pitchFamily="34" charset="0"/>
              </a:rPr>
              <a:t>lick inside</a:t>
            </a:r>
            <a:r>
              <a:rPr lang="en-US" sz="2333" baseline="0" dirty="0" smtClean="0">
                <a:latin typeface="Trebuchet MS" pitchFamily="34" charset="0"/>
              </a:rPr>
              <a:t> a placeholder on the poster and type or paste your text.  To move a placeholder, click it </a:t>
            </a:r>
            <a:r>
              <a:rPr lang="en-US" sz="2333" u="sng" baseline="0" dirty="0" smtClean="0">
                <a:latin typeface="Trebuchet MS" pitchFamily="34" charset="0"/>
              </a:rPr>
              <a:t>once</a:t>
            </a:r>
            <a:r>
              <a:rPr lang="en-US" sz="2333" baseline="0" dirty="0" smtClean="0">
                <a:latin typeface="Trebuchet MS" pitchFamily="34" charset="0"/>
              </a:rPr>
              <a:t> (to select it).  Place your cursor on its frame, and your cursor will change to this symbol     Click </a:t>
            </a:r>
            <a:r>
              <a:rPr lang="en-US" sz="2333" u="sng" baseline="0" dirty="0" smtClean="0">
                <a:latin typeface="Trebuchet MS" pitchFamily="34" charset="0"/>
              </a:rPr>
              <a:t>once</a:t>
            </a:r>
            <a:r>
              <a:rPr lang="en-US" sz="2333" baseline="0" dirty="0" smtClean="0">
                <a:latin typeface="Trebuchet MS" pitchFamily="34" charset="0"/>
              </a:rPr>
              <a:t> and drag it to a new location where you can resize it. </a:t>
            </a:r>
          </a:p>
          <a:p>
            <a:pPr defTabSz="2745772"/>
            <a:endParaRPr lang="en-US" sz="2333" dirty="0" smtClean="0">
              <a:latin typeface="Trebuchet MS" pitchFamily="34" charset="0"/>
            </a:endParaRPr>
          </a:p>
          <a:p>
            <a:pPr defTabSz="2745772"/>
            <a:r>
              <a:rPr lang="en-US" sz="2333" b="1" dirty="0" smtClean="0">
                <a:solidFill>
                  <a:srgbClr val="FFFF00"/>
                </a:solidFill>
                <a:latin typeface="Trebuchet MS" pitchFamily="34" charset="0"/>
              </a:rPr>
              <a:t>Section Header placeholder</a:t>
            </a:r>
          </a:p>
          <a:p>
            <a:pPr defTabSz="2745772"/>
            <a:r>
              <a:rPr lang="en-US" sz="2333" baseline="0" dirty="0" smtClean="0">
                <a:latin typeface="Trebuchet MS" pitchFamily="34" charset="0"/>
              </a:rPr>
              <a:t>Click and drag this preformatted section header placeholder to the poster area to add another section header. Use section headers to separate topics or concepts within your presentation. </a:t>
            </a:r>
          </a:p>
          <a:p>
            <a:pPr defTabSz="3200464"/>
            <a:endParaRPr lang="en-US" sz="2333" baseline="0" dirty="0" smtClean="0">
              <a:latin typeface="Trebuchet MS" pitchFamily="34" charset="0"/>
            </a:endParaRPr>
          </a:p>
          <a:p>
            <a:pPr defTabSz="3200464"/>
            <a:endParaRPr lang="en-US" sz="2333" dirty="0" smtClean="0">
              <a:latin typeface="Trebuchet MS" pitchFamily="34" charset="0"/>
            </a:endParaRPr>
          </a:p>
          <a:p>
            <a:pPr defTabSz="3200464"/>
            <a:endParaRPr lang="en-US" sz="2333" b="1" dirty="0" smtClean="0">
              <a:solidFill>
                <a:srgbClr val="FFFF00"/>
              </a:solidFill>
              <a:latin typeface="Trebuchet MS" pitchFamily="34" charset="0"/>
            </a:endParaRPr>
          </a:p>
          <a:p>
            <a:pPr defTabSz="3200464"/>
            <a:r>
              <a:rPr lang="en-US" sz="2333" b="1" dirty="0" smtClean="0">
                <a:solidFill>
                  <a:srgbClr val="FFFF00"/>
                </a:solidFill>
                <a:latin typeface="Trebuchet MS" pitchFamily="34" charset="0"/>
              </a:rPr>
              <a:t>Text placeholder</a:t>
            </a:r>
          </a:p>
          <a:p>
            <a:pPr defTabSz="3200464"/>
            <a:r>
              <a:rPr lang="en-US" sz="2333" baseline="0" dirty="0" smtClean="0">
                <a:latin typeface="Trebuchet MS" pitchFamily="34" charset="0"/>
              </a:rPr>
              <a:t>Move this preformatted text placeholder to the poster to add a new body of text.</a:t>
            </a:r>
          </a:p>
          <a:p>
            <a:pPr defTabSz="3200464"/>
            <a:endParaRPr lang="en-US" sz="2333" baseline="0" dirty="0" smtClean="0">
              <a:latin typeface="Trebuchet MS" pitchFamily="34" charset="0"/>
            </a:endParaRPr>
          </a:p>
          <a:p>
            <a:pPr defTabSz="3200464"/>
            <a:endParaRPr lang="en-US" sz="2333" baseline="0" dirty="0" smtClean="0">
              <a:latin typeface="Trebuchet MS" pitchFamily="34" charset="0"/>
            </a:endParaRPr>
          </a:p>
          <a:p>
            <a:pPr defTabSz="3200464"/>
            <a:endParaRPr lang="en-US" sz="2333" baseline="0" dirty="0" smtClean="0">
              <a:latin typeface="Trebuchet MS" pitchFamily="34" charset="0"/>
            </a:endParaRPr>
          </a:p>
          <a:p>
            <a:pPr defTabSz="3200464"/>
            <a:endParaRPr lang="en-US" sz="2333" b="1" baseline="0" dirty="0" smtClean="0">
              <a:solidFill>
                <a:srgbClr val="FFFF00"/>
              </a:solidFill>
              <a:latin typeface="Trebuchet MS" pitchFamily="34" charset="0"/>
            </a:endParaRPr>
          </a:p>
          <a:p>
            <a:pPr defTabSz="3200464"/>
            <a:r>
              <a:rPr lang="en-US" sz="2333" b="1" baseline="0" dirty="0" smtClean="0">
                <a:solidFill>
                  <a:srgbClr val="FFFF00"/>
                </a:solidFill>
                <a:latin typeface="Trebuchet MS" pitchFamily="34" charset="0"/>
              </a:rPr>
              <a:t>Picture placeholder</a:t>
            </a:r>
          </a:p>
          <a:p>
            <a:pPr defTabSz="3200464"/>
            <a:r>
              <a:rPr lang="en-US" sz="2333" baseline="0" dirty="0" smtClean="0">
                <a:latin typeface="Trebuchet MS" pitchFamily="34" charset="0"/>
              </a:rPr>
              <a:t>Move this graphic placeholder onto your poster, size it first, and then click it to add a picture to the poster.</a:t>
            </a:r>
          </a:p>
          <a:p>
            <a:pPr defTabSz="3200464"/>
            <a:endParaRPr lang="en-US" sz="2333" baseline="0" dirty="0" smtClean="0">
              <a:latin typeface="Trebuchet MS" pitchFamily="34" charset="0"/>
            </a:endParaRPr>
          </a:p>
          <a:p>
            <a:pPr defTabSz="3200464"/>
            <a:endParaRPr lang="en-US" sz="2333" baseline="0" dirty="0" smtClean="0">
              <a:latin typeface="Trebuchet MS" pitchFamily="34" charset="0"/>
            </a:endParaRPr>
          </a:p>
          <a:p>
            <a:pPr defTabSz="3200464"/>
            <a:endParaRPr lang="en-US" sz="2333" baseline="0" dirty="0" smtClean="0">
              <a:latin typeface="Trebuchet MS" pitchFamily="34" charset="0"/>
            </a:endParaRPr>
          </a:p>
          <a:p>
            <a:pPr algn="ctr"/>
            <a:endParaRPr lang="en-US" sz="3208" b="1" dirty="0" smtClean="0">
              <a:solidFill>
                <a:schemeClr val="bg1"/>
              </a:solidFill>
              <a:latin typeface="Trebuchet MS" pitchFamily="34" charset="0"/>
            </a:endParaRPr>
          </a:p>
          <a:p>
            <a:pPr algn="ctr"/>
            <a:endParaRPr lang="en-US" sz="3208" b="1" dirty="0" smtClean="0">
              <a:solidFill>
                <a:schemeClr val="bg1"/>
              </a:solidFill>
              <a:latin typeface="Trebuchet MS" pitchFamily="34" charset="0"/>
            </a:endParaRPr>
          </a:p>
          <a:p>
            <a:pPr algn="ctr"/>
            <a:endParaRPr lang="en-US" sz="3208" b="1" dirty="0" smtClean="0">
              <a:solidFill>
                <a:schemeClr val="bg1"/>
              </a:solidFill>
              <a:latin typeface="Trebuchet MS" pitchFamily="34" charset="0"/>
            </a:endParaRPr>
          </a:p>
          <a:p>
            <a:pPr algn="ctr"/>
            <a:endParaRPr lang="en-US" sz="3208" b="1" dirty="0" smtClean="0">
              <a:solidFill>
                <a:schemeClr val="bg1"/>
              </a:solidFill>
              <a:latin typeface="Trebuchet MS" pitchFamily="34" charset="0"/>
            </a:endParaRPr>
          </a:p>
          <a:p>
            <a:pPr defTabSz="3200464"/>
            <a:endParaRPr lang="en-US" sz="2333" dirty="0" smtClean="0">
              <a:latin typeface="Trebuchet MS" pitchFamily="34" charset="0"/>
            </a:endParaRPr>
          </a:p>
          <a:p>
            <a:pPr algn="ctr"/>
            <a:endParaRPr lang="en-US" sz="2333" b="1" dirty="0" smtClean="0">
              <a:solidFill>
                <a:schemeClr val="bg1"/>
              </a:solidFill>
              <a:latin typeface="Trebuchet MS" pitchFamily="34" charset="0"/>
            </a:endParaRPr>
          </a:p>
          <a:p>
            <a:pPr defTabSz="3200464"/>
            <a:endParaRPr lang="en-US" sz="2333" b="1" dirty="0" smtClean="0">
              <a:solidFill>
                <a:srgbClr val="FFFF00"/>
              </a:solidFill>
              <a:latin typeface="Trebuchet MS" pitchFamily="34" charset="0"/>
            </a:endParaRPr>
          </a:p>
          <a:p>
            <a:pPr algn="ctr"/>
            <a:endParaRPr lang="en-US" sz="3208" b="1" dirty="0">
              <a:latin typeface="Trebuchet MS" pitchFamily="34" charset="0"/>
            </a:endParaRPr>
          </a:p>
        </p:txBody>
      </p:sp>
      <p:sp>
        <p:nvSpPr>
          <p:cNvPr id="57" name="Rectangle 56"/>
          <p:cNvSpPr/>
          <p:nvPr userDrawn="1"/>
        </p:nvSpPr>
        <p:spPr>
          <a:xfrm>
            <a:off x="-8642072" y="21826400"/>
            <a:ext cx="8348800" cy="777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6673" tIns="33335" rIns="66673" bIns="33335" rtlCol="0" anchor="ctr"/>
          <a:lstStyle/>
          <a:p>
            <a:pPr algn="ctr"/>
            <a:endParaRPr lang="en-US" sz="6271" dirty="0"/>
          </a:p>
        </p:txBody>
      </p:sp>
      <p:pic>
        <p:nvPicPr>
          <p:cNvPr id="58" name="Picture 2"/>
          <p:cNvPicPr>
            <a:picLocks noChangeAspect="1" noChangeArrowheads="1"/>
          </p:cNvPicPr>
          <p:nvPr userDrawn="1"/>
        </p:nvPicPr>
        <p:blipFill>
          <a:blip r:embed="rId3" cstate="print"/>
          <a:srcRect/>
          <a:stretch>
            <a:fillRect/>
          </a:stretch>
        </p:blipFill>
        <p:spPr bwMode="auto">
          <a:xfrm>
            <a:off x="-803603" y="14423539"/>
            <a:ext cx="492125" cy="438150"/>
          </a:xfrm>
          <a:prstGeom prst="rect">
            <a:avLst/>
          </a:prstGeom>
          <a:noFill/>
          <a:ln w="9525">
            <a:solidFill>
              <a:schemeClr val="tx1"/>
            </a:solidFill>
            <a:miter lim="800000"/>
            <a:headEnd/>
            <a:tailEnd/>
          </a:ln>
          <a:effectLst/>
        </p:spPr>
      </p:pic>
      <p:grpSp>
        <p:nvGrpSpPr>
          <p:cNvPr id="59" name="Group 58"/>
          <p:cNvGrpSpPr/>
          <p:nvPr userDrawn="1"/>
        </p:nvGrpSpPr>
        <p:grpSpPr>
          <a:xfrm>
            <a:off x="-8533214" y="31696519"/>
            <a:ext cx="8142832" cy="1090621"/>
            <a:chOff x="44242388" y="28054064"/>
            <a:chExt cx="9771398" cy="1090621"/>
          </a:xfrm>
        </p:grpSpPr>
        <p:sp>
          <p:nvSpPr>
            <p:cNvPr id="60" name="Rounded Rectangle 59"/>
            <p:cNvSpPr/>
            <p:nvPr userDrawn="1"/>
          </p:nvSpPr>
          <p:spPr>
            <a:xfrm>
              <a:off x="44242388" y="28054064"/>
              <a:ext cx="9771397" cy="10906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1" dirty="0"/>
            </a:p>
          </p:txBody>
        </p:sp>
        <p:pic>
          <p:nvPicPr>
            <p:cNvPr id="61" name="Picture 7" descr="http://t2.gstatic.com/images?q=tbn:ANd9GcR4APHC6TT9w54M2zn_pvCiBxUNcspYPoVxirLRphBoJabfSvu7zw">
              <a:hlinkClick r:id="rId4"/>
            </p:cNvPr>
            <p:cNvPicPr>
              <a:picLocks noChangeAspect="1" noChangeArrowheads="1"/>
            </p:cNvPicPr>
            <p:nvPr userDrawn="1"/>
          </p:nvPicPr>
          <p:blipFill>
            <a:blip r:embed="rId5" cstate="print"/>
            <a:srcRect/>
            <a:stretch>
              <a:fillRect/>
            </a:stretch>
          </p:blipFill>
          <p:spPr bwMode="auto">
            <a:xfrm>
              <a:off x="44341112" y="28126635"/>
              <a:ext cx="914400" cy="914400"/>
            </a:xfrm>
            <a:prstGeom prst="rect">
              <a:avLst/>
            </a:prstGeom>
            <a:noFill/>
          </p:spPr>
        </p:pic>
        <p:sp>
          <p:nvSpPr>
            <p:cNvPr id="62" name="TextBox 61"/>
            <p:cNvSpPr txBox="1"/>
            <p:nvPr userDrawn="1"/>
          </p:nvSpPr>
          <p:spPr>
            <a:xfrm>
              <a:off x="45342598" y="28154090"/>
              <a:ext cx="8671188" cy="675826"/>
            </a:xfrm>
            <a:prstGeom prst="rect">
              <a:avLst/>
            </a:prstGeom>
            <a:noFill/>
          </p:spPr>
          <p:txBody>
            <a:bodyPr wrap="square" rtlCol="0">
              <a:spAutoFit/>
            </a:bodyPr>
            <a:lstStyle/>
            <a:p>
              <a:r>
                <a:rPr lang="en-US" sz="1896" dirty="0" smtClean="0">
                  <a:solidFill>
                    <a:schemeClr val="tx2"/>
                  </a:solidFill>
                  <a:latin typeface="Trebuchet MS" pitchFamily="34" charset="0"/>
                </a:rPr>
                <a:t>Student</a:t>
              </a:r>
              <a:r>
                <a:rPr lang="en-US" sz="1896" baseline="0" dirty="0" smtClean="0">
                  <a:solidFill>
                    <a:schemeClr val="tx2"/>
                  </a:solidFill>
                  <a:latin typeface="Trebuchet MS" pitchFamily="34" charset="0"/>
                </a:rPr>
                <a:t> discounts are available on our Facebook page.</a:t>
              </a:r>
              <a:br>
                <a:rPr lang="en-US" sz="1896" baseline="0" dirty="0" smtClean="0">
                  <a:solidFill>
                    <a:schemeClr val="tx2"/>
                  </a:solidFill>
                  <a:latin typeface="Trebuchet MS" pitchFamily="34" charset="0"/>
                </a:rPr>
              </a:br>
              <a:r>
                <a:rPr lang="en-US" sz="1896" baseline="0" dirty="0" smtClean="0">
                  <a:solidFill>
                    <a:schemeClr val="tx2"/>
                  </a:solidFill>
                  <a:latin typeface="Trebuchet MS" pitchFamily="34" charset="0"/>
                </a:rPr>
                <a:t>Go to </a:t>
              </a:r>
              <a:r>
                <a:rPr lang="en-US" sz="1896" u="sng" baseline="0" dirty="0" smtClean="0">
                  <a:solidFill>
                    <a:schemeClr val="tx2"/>
                  </a:solidFill>
                  <a:latin typeface="Trebuchet MS" pitchFamily="34" charset="0"/>
                </a:rPr>
                <a:t>PosterPresentations.com</a:t>
              </a:r>
              <a:r>
                <a:rPr lang="en-US" sz="1896" baseline="0" dirty="0" smtClean="0">
                  <a:solidFill>
                    <a:schemeClr val="tx2"/>
                  </a:solidFill>
                  <a:latin typeface="Trebuchet MS" pitchFamily="34" charset="0"/>
                </a:rPr>
                <a:t> and click on the FB icon. </a:t>
              </a:r>
              <a:endParaRPr lang="en-US" sz="1896" dirty="0">
                <a:solidFill>
                  <a:schemeClr val="tx2"/>
                </a:solidFill>
                <a:latin typeface="Trebuchet MS" pitchFamily="34" charset="0"/>
              </a:endParaRPr>
            </a:p>
          </p:txBody>
        </p:sp>
      </p:grpSp>
      <p:cxnSp>
        <p:nvCxnSpPr>
          <p:cNvPr id="63" name="Straight Connector 62"/>
          <p:cNvCxnSpPr/>
          <p:nvPr userDrawn="1"/>
        </p:nvCxnSpPr>
        <p:spPr>
          <a:xfrm>
            <a:off x="-8642072" y="10512162"/>
            <a:ext cx="8348800" cy="160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4" name="Rectangle 63"/>
          <p:cNvSpPr/>
          <p:nvPr userDrawn="1"/>
        </p:nvSpPr>
        <p:spPr>
          <a:xfrm>
            <a:off x="-8642626" y="18900455"/>
            <a:ext cx="8382000" cy="777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6673" tIns="33335" rIns="66673" bIns="33335" rtlCol="0" anchor="ctr"/>
          <a:lstStyle/>
          <a:p>
            <a:pPr algn="ctr"/>
            <a:endParaRPr lang="en-US" sz="6271" dirty="0"/>
          </a:p>
        </p:txBody>
      </p:sp>
      <p:sp>
        <p:nvSpPr>
          <p:cNvPr id="67" name="Rectangle 66"/>
          <p:cNvSpPr/>
          <p:nvPr userDrawn="1"/>
        </p:nvSpPr>
        <p:spPr>
          <a:xfrm>
            <a:off x="36851772" y="0"/>
            <a:ext cx="8375385" cy="329184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33344" tIns="266686" rIns="133344" bIns="133344" rtlCol="0" anchor="t" anchorCtr="0"/>
          <a:lstStyle/>
          <a:p>
            <a:pPr algn="ctr"/>
            <a:r>
              <a:rPr lang="en-US" sz="4375" b="1" dirty="0" smtClean="0">
                <a:solidFill>
                  <a:schemeClr val="bg1"/>
                </a:solidFill>
                <a:latin typeface="Trebuchet MS" pitchFamily="34" charset="0"/>
              </a:rPr>
              <a:t>QUICK</a:t>
            </a:r>
            <a:r>
              <a:rPr lang="en-US" sz="4375" b="1" baseline="0" dirty="0" smtClean="0">
                <a:solidFill>
                  <a:schemeClr val="bg1"/>
                </a:solidFill>
                <a:latin typeface="Trebuchet MS" pitchFamily="34" charset="0"/>
              </a:rPr>
              <a:t> TIPS</a:t>
            </a:r>
            <a:endParaRPr lang="en-US" sz="4375" b="1" dirty="0" smtClean="0">
              <a:solidFill>
                <a:schemeClr val="bg1"/>
              </a:solidFill>
              <a:latin typeface="Trebuchet MS" pitchFamily="34" charset="0"/>
            </a:endParaRPr>
          </a:p>
          <a:p>
            <a:pPr algn="ctr"/>
            <a:r>
              <a:rPr lang="en-US" sz="2917" b="1" dirty="0" smtClean="0">
                <a:solidFill>
                  <a:srgbClr val="FFFF00"/>
                </a:solidFill>
                <a:latin typeface="Trebuchet MS" pitchFamily="34" charset="0"/>
              </a:rPr>
              <a:t>(--THIS SECTION DOES NOT PRINT--)</a:t>
            </a:r>
          </a:p>
          <a:p>
            <a:pPr algn="ctr"/>
            <a:endParaRPr lang="en-US" sz="2333" b="1" dirty="0" smtClean="0">
              <a:latin typeface="Trebuchet MS" pitchFamily="34" charset="0"/>
            </a:endParaRPr>
          </a:p>
          <a:p>
            <a:pPr defTabSz="2285772"/>
            <a:r>
              <a:rPr lang="en-US" sz="2333" dirty="0" smtClean="0">
                <a:latin typeface="Trebuchet MS" pitchFamily="34" charset="0"/>
              </a:rPr>
              <a:t>This PowerPoint</a:t>
            </a:r>
            <a:r>
              <a:rPr lang="en-US" sz="2333" baseline="0" dirty="0" smtClean="0">
                <a:latin typeface="Trebuchet MS" pitchFamily="34" charset="0"/>
              </a:rPr>
              <a:t> template requires basic PowerPoint (version 2007 or newer) skills. Below is a list of commonly asked questions specific to this template. </a:t>
            </a:r>
            <a:br>
              <a:rPr lang="en-US" sz="2333" baseline="0" dirty="0" smtClean="0">
                <a:latin typeface="Trebuchet MS" pitchFamily="34" charset="0"/>
              </a:rPr>
            </a:br>
            <a:r>
              <a:rPr lang="en-US" sz="2333" baseline="0" dirty="0" smtClean="0">
                <a:latin typeface="Trebuchet MS" pitchFamily="34" charset="0"/>
              </a:rPr>
              <a:t>If you are using an older version of PowerPoint some template features may not work properly.</a:t>
            </a:r>
            <a:endParaRPr lang="en-US" sz="2917" b="1" dirty="0" smtClean="0">
              <a:solidFill>
                <a:srgbClr val="FFFF00"/>
              </a:solidFill>
              <a:latin typeface="Trebuchet MS" pitchFamily="34" charset="0"/>
            </a:endParaRPr>
          </a:p>
          <a:p>
            <a:pPr defTabSz="2285772"/>
            <a:endParaRPr lang="en-US" sz="2917" b="1" dirty="0" smtClean="0">
              <a:solidFill>
                <a:srgbClr val="FFFF00"/>
              </a:solidFill>
              <a:latin typeface="Trebuchet MS" pitchFamily="34" charset="0"/>
            </a:endParaRPr>
          </a:p>
          <a:p>
            <a:pPr algn="ctr"/>
            <a:r>
              <a:rPr lang="en-US" sz="4375" b="1" dirty="0" smtClean="0">
                <a:solidFill>
                  <a:schemeClr val="bg1"/>
                </a:solidFill>
                <a:latin typeface="Trebuchet MS" pitchFamily="34" charset="0"/>
              </a:rPr>
              <a:t>Template FAQs</a:t>
            </a:r>
            <a:endParaRPr lang="en-US" sz="4375" b="1" baseline="0" dirty="0" smtClean="0">
              <a:solidFill>
                <a:schemeClr val="bg1"/>
              </a:solidFill>
              <a:latin typeface="Trebuchet MS" pitchFamily="34" charset="0"/>
            </a:endParaRPr>
          </a:p>
          <a:p>
            <a:pPr algn="ctr"/>
            <a:endParaRPr lang="en-US" sz="2333" b="1" dirty="0" smtClean="0">
              <a:solidFill>
                <a:srgbClr val="FFFF00"/>
              </a:solidFill>
              <a:latin typeface="Trebuchet MS" pitchFamily="34" charset="0"/>
            </a:endParaRPr>
          </a:p>
          <a:p>
            <a:pPr marL="0" marR="0" indent="0" algn="l" defTabSz="1961031" rtl="0" eaLnBrk="1" fontAlgn="auto" latinLnBrk="0" hangingPunct="1">
              <a:lnSpc>
                <a:spcPct val="100000"/>
              </a:lnSpc>
              <a:spcBef>
                <a:spcPts val="0"/>
              </a:spcBef>
              <a:spcAft>
                <a:spcPts val="0"/>
              </a:spcAft>
              <a:buClrTx/>
              <a:buSzTx/>
              <a:buFontTx/>
              <a:buNone/>
              <a:tabLst/>
              <a:defRPr/>
            </a:pPr>
            <a:r>
              <a:rPr lang="en-US" sz="2333" b="1" dirty="0" smtClean="0">
                <a:solidFill>
                  <a:srgbClr val="FFFF00"/>
                </a:solidFill>
                <a:latin typeface="Trebuchet MS" pitchFamily="34" charset="0"/>
              </a:rPr>
              <a:t>Verifying the quality of your graphics</a:t>
            </a:r>
          </a:p>
          <a:p>
            <a:pPr defTabSz="1961031"/>
            <a:r>
              <a:rPr lang="en-US" sz="2333" dirty="0" smtClean="0">
                <a:latin typeface="Trebuchet MS" pitchFamily="34" charset="0"/>
              </a:rPr>
              <a:t>Go to the </a:t>
            </a:r>
            <a:r>
              <a:rPr lang="en-US" sz="2333" baseline="0" dirty="0" smtClean="0">
                <a:latin typeface="Trebuchet MS" pitchFamily="34" charset="0"/>
              </a:rPr>
              <a:t>VIEW menu and click on ZOOM to set your preferred magnification. This template is at 100% the size of the final poster. All text and graphics will be printed at 100% their size. To see what your poster will look like when printed, set the zoom to 100% and evaluate the quality of all your graphics before you submit your poster for printing.</a:t>
            </a:r>
            <a:br>
              <a:rPr lang="en-US" sz="2333" baseline="0" dirty="0" smtClean="0">
                <a:latin typeface="Trebuchet MS" pitchFamily="34" charset="0"/>
              </a:rPr>
            </a:br>
            <a:endParaRPr lang="en-US" sz="2333" baseline="0" dirty="0" smtClean="0">
              <a:latin typeface="Trebuchet MS" pitchFamily="34" charset="0"/>
            </a:endParaRPr>
          </a:p>
          <a:p>
            <a:pPr defTabSz="1961031"/>
            <a:endParaRPr lang="en-US" sz="2333" b="1" baseline="0" dirty="0" smtClean="0">
              <a:solidFill>
                <a:srgbClr val="FFFF00"/>
              </a:solidFill>
              <a:latin typeface="Trebuchet MS" pitchFamily="34" charset="0"/>
            </a:endParaRPr>
          </a:p>
          <a:p>
            <a:pPr defTabSz="1961031"/>
            <a:r>
              <a:rPr lang="en-US" sz="2333" b="1" baseline="0" dirty="0" smtClean="0">
                <a:solidFill>
                  <a:srgbClr val="FFFF00"/>
                </a:solidFill>
                <a:latin typeface="Trebuchet MS" pitchFamily="34" charset="0"/>
              </a:rPr>
              <a:t>Modifying the layout</a:t>
            </a:r>
          </a:p>
          <a:p>
            <a:pPr defTabSz="1961031"/>
            <a:r>
              <a:rPr lang="en-US" sz="2333" dirty="0" smtClean="0">
                <a:latin typeface="Trebuchet MS" pitchFamily="34" charset="0"/>
              </a:rPr>
              <a:t>This template has four </a:t>
            </a:r>
            <a:r>
              <a:rPr lang="en-US" sz="2333" baseline="0" dirty="0" smtClean="0">
                <a:latin typeface="Trebuchet MS" pitchFamily="34" charset="0"/>
              </a:rPr>
              <a:t>different </a:t>
            </a:r>
          </a:p>
          <a:p>
            <a:pPr defTabSz="1961031"/>
            <a:r>
              <a:rPr lang="en-US" sz="2333" baseline="0" dirty="0" smtClean="0">
                <a:latin typeface="Trebuchet MS" pitchFamily="34" charset="0"/>
              </a:rPr>
              <a:t>column layouts.   </a:t>
            </a:r>
            <a:r>
              <a:rPr lang="en-US" sz="2333" u="sng" baseline="0" dirty="0" smtClean="0">
                <a:latin typeface="Trebuchet MS" pitchFamily="34" charset="0"/>
              </a:rPr>
              <a:t>Right-click</a:t>
            </a:r>
            <a:r>
              <a:rPr lang="en-US" sz="2333" baseline="0" dirty="0" smtClean="0">
                <a:latin typeface="Trebuchet MS" pitchFamily="34" charset="0"/>
              </a:rPr>
              <a:t> </a:t>
            </a:r>
          </a:p>
          <a:p>
            <a:pPr defTabSz="1961031"/>
            <a:r>
              <a:rPr lang="en-US" sz="2333" baseline="0" dirty="0" smtClean="0">
                <a:latin typeface="Trebuchet MS" pitchFamily="34" charset="0"/>
              </a:rPr>
              <a:t>your mouse on the background </a:t>
            </a:r>
          </a:p>
          <a:p>
            <a:pPr defTabSz="1961031"/>
            <a:r>
              <a:rPr lang="en-US" sz="2333" baseline="0" dirty="0" smtClean="0">
                <a:latin typeface="Trebuchet MS" pitchFamily="34" charset="0"/>
              </a:rPr>
              <a:t>and click on LAYOUT to see the</a:t>
            </a:r>
          </a:p>
          <a:p>
            <a:pPr defTabSz="1961031"/>
            <a:r>
              <a:rPr lang="en-US" sz="2333" baseline="0" dirty="0" smtClean="0">
                <a:latin typeface="Trebuchet MS" pitchFamily="34" charset="0"/>
              </a:rPr>
              <a:t> layout options.  The columns in </a:t>
            </a:r>
          </a:p>
          <a:p>
            <a:pPr defTabSz="1961031"/>
            <a:r>
              <a:rPr lang="en-US" sz="2333" baseline="0" dirty="0" smtClean="0">
                <a:latin typeface="Trebuchet MS" pitchFamily="34" charset="0"/>
              </a:rPr>
              <a:t>the provided layouts are fixed and cannot be moved but advanced users can modify any layout by going to VIEW and then SLIDE MASTER.</a:t>
            </a:r>
          </a:p>
          <a:p>
            <a:pPr marL="0" marR="0" indent="0" algn="l" defTabSz="1961031" rtl="0" eaLnBrk="1" fontAlgn="auto" latinLnBrk="0" hangingPunct="1">
              <a:lnSpc>
                <a:spcPct val="100000"/>
              </a:lnSpc>
              <a:spcBef>
                <a:spcPts val="0"/>
              </a:spcBef>
              <a:spcAft>
                <a:spcPts val="0"/>
              </a:spcAft>
              <a:buClrTx/>
              <a:buSzTx/>
              <a:buFontTx/>
              <a:buNone/>
              <a:tabLst/>
              <a:defRPr/>
            </a:pPr>
            <a:endParaRPr lang="en-US" sz="2333" baseline="0" dirty="0" smtClean="0">
              <a:latin typeface="Trebuchet MS" pitchFamily="34" charset="0"/>
            </a:endParaRPr>
          </a:p>
          <a:p>
            <a:pPr marL="0" marR="0" indent="0" algn="l" defTabSz="1961031" rtl="0" eaLnBrk="1" fontAlgn="auto" latinLnBrk="0" hangingPunct="1">
              <a:lnSpc>
                <a:spcPct val="100000"/>
              </a:lnSpc>
              <a:spcBef>
                <a:spcPts val="0"/>
              </a:spcBef>
              <a:spcAft>
                <a:spcPts val="0"/>
              </a:spcAft>
              <a:buClrTx/>
              <a:buSzTx/>
              <a:buFontTx/>
              <a:buNone/>
              <a:tabLst/>
              <a:defRPr/>
            </a:pPr>
            <a:endParaRPr lang="en-US" sz="2333" baseline="0" dirty="0" smtClean="0">
              <a:latin typeface="Trebuchet MS" pitchFamily="34" charset="0"/>
            </a:endParaRPr>
          </a:p>
          <a:p>
            <a:pPr defTabSz="1961031"/>
            <a:r>
              <a:rPr lang="en-US" sz="2333" b="1" baseline="0" dirty="0" smtClean="0">
                <a:solidFill>
                  <a:srgbClr val="FFFF00"/>
                </a:solidFill>
                <a:latin typeface="Trebuchet MS" pitchFamily="34" charset="0"/>
              </a:rPr>
              <a:t>Importing text and graphics from external sources</a:t>
            </a:r>
          </a:p>
          <a:p>
            <a:pPr defTabSz="1961031"/>
            <a:r>
              <a:rPr lang="en-US" sz="2333" b="1" u="sng" baseline="0" dirty="0" smtClean="0">
                <a:latin typeface="Trebuchet MS" pitchFamily="34" charset="0"/>
              </a:rPr>
              <a:t>TEXT</a:t>
            </a:r>
            <a:r>
              <a:rPr lang="en-US" sz="2333" b="1" u="none" baseline="0" dirty="0" smtClean="0">
                <a:latin typeface="Trebuchet MS" pitchFamily="34" charset="0"/>
              </a:rPr>
              <a:t>: </a:t>
            </a:r>
            <a:r>
              <a:rPr lang="en-US" sz="2333" baseline="0" dirty="0" smtClean="0">
                <a:latin typeface="Trebuchet MS" pitchFamily="34" charset="0"/>
              </a:rPr>
              <a:t>Paste or type your text into a pre-existing placeholder or drag in a new placeholder from the left side of the template. Move it anywhere as needed.</a:t>
            </a:r>
          </a:p>
          <a:p>
            <a:pPr defTabSz="1961031"/>
            <a:endParaRPr lang="en-US" sz="2333" baseline="0" dirty="0" smtClean="0">
              <a:latin typeface="Trebuchet MS" pitchFamily="34" charset="0"/>
            </a:endParaRPr>
          </a:p>
          <a:p>
            <a:pPr defTabSz="1961031"/>
            <a:r>
              <a:rPr lang="en-US" sz="2333" b="1" u="sng" baseline="0" dirty="0" smtClean="0">
                <a:latin typeface="Trebuchet MS" pitchFamily="34" charset="0"/>
              </a:rPr>
              <a:t>PHOTOS</a:t>
            </a:r>
            <a:r>
              <a:rPr lang="en-US" sz="2333" b="1" u="none" baseline="0" dirty="0" smtClean="0">
                <a:latin typeface="Trebuchet MS" pitchFamily="34" charset="0"/>
              </a:rPr>
              <a:t>: </a:t>
            </a:r>
            <a:r>
              <a:rPr lang="en-US" sz="2333" baseline="0" dirty="0" smtClean="0">
                <a:latin typeface="Trebuchet MS" pitchFamily="34" charset="0"/>
              </a:rPr>
              <a:t>Drag in a picture placeholder, size it </a:t>
            </a:r>
            <a:r>
              <a:rPr lang="en-US" sz="2333" u="sng" baseline="0" dirty="0" smtClean="0">
                <a:latin typeface="Trebuchet MS" pitchFamily="34" charset="0"/>
              </a:rPr>
              <a:t>first</a:t>
            </a:r>
            <a:r>
              <a:rPr lang="en-US" sz="2333" baseline="0" dirty="0" smtClean="0">
                <a:latin typeface="Trebuchet MS" pitchFamily="34" charset="0"/>
              </a:rPr>
              <a:t>, click in it and insert a photo from the menu.</a:t>
            </a:r>
          </a:p>
          <a:p>
            <a:pPr defTabSz="1961031"/>
            <a:endParaRPr lang="en-US" sz="2333" baseline="0" dirty="0" smtClean="0">
              <a:latin typeface="Trebuchet MS" pitchFamily="34" charset="0"/>
            </a:endParaRPr>
          </a:p>
          <a:p>
            <a:pPr defTabSz="1961031"/>
            <a:r>
              <a:rPr lang="en-US" sz="2333" b="1" u="sng" baseline="0" dirty="0" smtClean="0">
                <a:latin typeface="Trebuchet MS" pitchFamily="34" charset="0"/>
              </a:rPr>
              <a:t>TABLES</a:t>
            </a:r>
            <a:r>
              <a:rPr lang="en-US" sz="2333" b="1" u="none" baseline="0" dirty="0" smtClean="0">
                <a:latin typeface="Trebuchet MS" pitchFamily="34" charset="0"/>
              </a:rPr>
              <a:t>: </a:t>
            </a:r>
            <a:r>
              <a:rPr lang="en-US" sz="2333" baseline="0" dirty="0" smtClean="0">
                <a:latin typeface="Trebuchet MS" pitchFamily="34" charset="0"/>
              </a:rPr>
              <a:t>You can copy and paste a table from an external document onto this poster template. To adjust the way the text fits within the cells of a table that has been pasted, </a:t>
            </a:r>
            <a:r>
              <a:rPr lang="en-US" sz="2333" u="sng" baseline="0" dirty="0" smtClean="0">
                <a:latin typeface="Trebuchet MS" pitchFamily="34" charset="0"/>
              </a:rPr>
              <a:t>right-click</a:t>
            </a:r>
            <a:r>
              <a:rPr lang="en-US" sz="2333" baseline="0" dirty="0" smtClean="0">
                <a:latin typeface="Trebuchet MS" pitchFamily="34" charset="0"/>
              </a:rPr>
              <a:t> on the table, click FORMAT SHAPE  then click on TEXT BOX and change the INTERNAL MARGIN values to 0.25.</a:t>
            </a:r>
          </a:p>
          <a:p>
            <a:pPr defTabSz="1961031"/>
            <a:endParaRPr lang="en-US" sz="2333" baseline="0" dirty="0" smtClean="0">
              <a:latin typeface="Trebuchet MS" pitchFamily="34" charset="0"/>
            </a:endParaRPr>
          </a:p>
          <a:p>
            <a:pPr defTabSz="1961031"/>
            <a:endParaRPr lang="en-US" sz="2333" baseline="0" dirty="0" smtClean="0">
              <a:latin typeface="Trebuchet MS" pitchFamily="34" charset="0"/>
            </a:endParaRPr>
          </a:p>
          <a:p>
            <a:pPr defTabSz="1961031"/>
            <a:r>
              <a:rPr lang="en-US" sz="2333" b="1" baseline="0" dirty="0" smtClean="0">
                <a:solidFill>
                  <a:srgbClr val="FFFF00"/>
                </a:solidFill>
                <a:latin typeface="Trebuchet MS" pitchFamily="34" charset="0"/>
              </a:rPr>
              <a:t>Modifying the color scheme</a:t>
            </a:r>
          </a:p>
          <a:p>
            <a:pPr defTabSz="1961031"/>
            <a:r>
              <a:rPr lang="en-US" sz="2333" baseline="0" dirty="0" smtClean="0">
                <a:latin typeface="Trebuchet MS" pitchFamily="34" charset="0"/>
              </a:rPr>
              <a:t>To change the color scheme of this template go to the DESIGN menu and click on COLORS. You can choose from the provided color combinations or create your own.</a:t>
            </a:r>
          </a:p>
          <a:p>
            <a:pPr defTabSz="2285772"/>
            <a:endParaRPr lang="en-US" sz="2333" baseline="0" dirty="0" smtClean="0">
              <a:latin typeface="Trebuchet MS" pitchFamily="34" charset="0"/>
            </a:endParaRPr>
          </a:p>
          <a:p>
            <a:pPr defTabSz="2285772"/>
            <a:endParaRPr lang="en-US" sz="2333" baseline="0" dirty="0" smtClean="0">
              <a:latin typeface="Trebuchet MS" pitchFamily="34" charset="0"/>
            </a:endParaRPr>
          </a:p>
          <a:p>
            <a:pPr defTabSz="3200464"/>
            <a:endParaRPr lang="en-US" sz="1458" baseline="0" dirty="0" smtClean="0">
              <a:latin typeface="Trebuchet MS" pitchFamily="34" charset="0"/>
            </a:endParaRPr>
          </a:p>
          <a:p>
            <a:pPr defTabSz="3200464"/>
            <a:endParaRPr lang="en-US" sz="1458" dirty="0" smtClean="0">
              <a:latin typeface="Trebuchet MS" pitchFamily="34" charset="0"/>
            </a:endParaRPr>
          </a:p>
          <a:p>
            <a:pPr algn="ctr"/>
            <a:endParaRPr lang="en-US" sz="1458" b="1" dirty="0" smtClean="0">
              <a:solidFill>
                <a:schemeClr val="bg1"/>
              </a:solidFill>
              <a:latin typeface="Trebuchet MS" pitchFamily="34" charset="0"/>
            </a:endParaRPr>
          </a:p>
          <a:p>
            <a:pPr defTabSz="3200464"/>
            <a:endParaRPr lang="en-US" sz="1458" b="1" dirty="0" smtClean="0">
              <a:solidFill>
                <a:srgbClr val="FFFF00"/>
              </a:solidFill>
              <a:latin typeface="Trebuchet MS" pitchFamily="34" charset="0"/>
            </a:endParaRPr>
          </a:p>
          <a:p>
            <a:pPr algn="ctr"/>
            <a:endParaRPr lang="en-US" sz="2333" b="1" dirty="0">
              <a:latin typeface="Trebuchet MS" pitchFamily="34" charset="0"/>
            </a:endParaRPr>
          </a:p>
        </p:txBody>
      </p:sp>
      <p:pic>
        <p:nvPicPr>
          <p:cNvPr id="68" name="Picture 2"/>
          <p:cNvPicPr>
            <a:picLocks noChangeAspect="1" noChangeArrowheads="1"/>
          </p:cNvPicPr>
          <p:nvPr userDrawn="1"/>
        </p:nvPicPr>
        <p:blipFill>
          <a:blip r:embed="rId6" cstate="print"/>
          <a:srcRect/>
          <a:stretch>
            <a:fillRect/>
          </a:stretch>
        </p:blipFill>
        <p:spPr bwMode="auto">
          <a:xfrm>
            <a:off x="42076349" y="12200730"/>
            <a:ext cx="3041951" cy="2354471"/>
          </a:xfrm>
          <a:prstGeom prst="rect">
            <a:avLst/>
          </a:prstGeom>
          <a:noFill/>
          <a:ln w="9525">
            <a:noFill/>
            <a:miter lim="800000"/>
            <a:headEnd/>
            <a:tailEnd/>
          </a:ln>
          <a:effectLst/>
        </p:spPr>
      </p:pic>
      <p:sp>
        <p:nvSpPr>
          <p:cNvPr id="69" name="TextBox 68"/>
          <p:cNvSpPr txBox="1"/>
          <p:nvPr userDrawn="1"/>
        </p:nvSpPr>
        <p:spPr>
          <a:xfrm>
            <a:off x="37073117" y="30588810"/>
            <a:ext cx="7633572" cy="1606716"/>
          </a:xfrm>
          <a:prstGeom prst="rect">
            <a:avLst/>
          </a:prstGeom>
          <a:noFill/>
        </p:spPr>
        <p:txBody>
          <a:bodyPr wrap="square" lIns="66673" tIns="33335" rIns="66673" bIns="33335" rtlCol="0">
            <a:spAutoFit/>
          </a:bodyPr>
          <a:lstStyle/>
          <a:p>
            <a:r>
              <a:rPr lang="en-US" sz="2625" dirty="0" smtClean="0">
                <a:solidFill>
                  <a:schemeClr val="bg1"/>
                </a:solidFill>
              </a:rPr>
              <a:t>© 2013 PosterPresentations.com</a:t>
            </a:r>
            <a:br>
              <a:rPr lang="en-US" sz="2625" dirty="0" smtClean="0">
                <a:solidFill>
                  <a:schemeClr val="bg1"/>
                </a:solidFill>
              </a:rPr>
            </a:br>
            <a:r>
              <a:rPr lang="en-US" sz="2625" dirty="0" smtClean="0">
                <a:solidFill>
                  <a:schemeClr val="bg1"/>
                </a:solidFill>
              </a:rPr>
              <a:t>    </a:t>
            </a:r>
            <a:r>
              <a:rPr lang="en-US" sz="2333" dirty="0" smtClean="0">
                <a:solidFill>
                  <a:schemeClr val="bg1"/>
                </a:solidFill>
              </a:rPr>
              <a:t>2117 Fourth Street ,</a:t>
            </a:r>
            <a:r>
              <a:rPr lang="en-US" sz="2333" baseline="0" dirty="0" smtClean="0">
                <a:solidFill>
                  <a:schemeClr val="bg1"/>
                </a:solidFill>
              </a:rPr>
              <a:t> Unit C</a:t>
            </a:r>
            <a:br>
              <a:rPr lang="en-US" sz="2333" baseline="0" dirty="0" smtClean="0">
                <a:solidFill>
                  <a:schemeClr val="bg1"/>
                </a:solidFill>
              </a:rPr>
            </a:br>
            <a:r>
              <a:rPr lang="en-US" sz="2333" baseline="0" dirty="0" smtClean="0">
                <a:solidFill>
                  <a:schemeClr val="bg1"/>
                </a:solidFill>
              </a:rPr>
              <a:t>    Berkeley CA 94710</a:t>
            </a:r>
            <a:br>
              <a:rPr lang="en-US" sz="2333" baseline="0" dirty="0" smtClean="0">
                <a:solidFill>
                  <a:schemeClr val="bg1"/>
                </a:solidFill>
              </a:rPr>
            </a:br>
            <a:r>
              <a:rPr lang="en-US" sz="2333" baseline="0" dirty="0" smtClean="0">
                <a:solidFill>
                  <a:schemeClr val="bg1"/>
                </a:solidFill>
              </a:rPr>
              <a:t>    </a:t>
            </a:r>
            <a:r>
              <a:rPr lang="en-US" sz="2333" b="1" baseline="0" dirty="0" smtClean="0">
                <a:solidFill>
                  <a:srgbClr val="FFFF00"/>
                </a:solidFill>
              </a:rPr>
              <a:t>posterpresenter@gmail.com</a:t>
            </a:r>
            <a:endParaRPr lang="en-US" sz="2625" b="1" dirty="0">
              <a:solidFill>
                <a:srgbClr val="FFFF00"/>
              </a:solidFill>
            </a:endParaRPr>
          </a:p>
        </p:txBody>
      </p:sp>
      <p:cxnSp>
        <p:nvCxnSpPr>
          <p:cNvPr id="70" name="Straight Connector 69"/>
          <p:cNvCxnSpPr/>
          <p:nvPr userDrawn="1"/>
        </p:nvCxnSpPr>
        <p:spPr>
          <a:xfrm>
            <a:off x="36851772" y="30500133"/>
            <a:ext cx="8375385" cy="15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a:xfrm>
            <a:off x="36878358" y="4841861"/>
            <a:ext cx="8348800" cy="160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1" r:id="rId1"/>
  </p:sldLayoutIdLst>
  <p:timing>
    <p:tnLst>
      <p:par>
        <p:cTn id="1" dur="indefinite" restart="never" nodeType="tmRoot"/>
      </p:par>
    </p:tnLst>
  </p:timing>
  <p:txStyles>
    <p:titleStyle>
      <a:lvl1pPr algn="ctr" defTabSz="3200232" rtl="0" eaLnBrk="1" latinLnBrk="0" hangingPunct="1">
        <a:spcBef>
          <a:spcPct val="0"/>
        </a:spcBef>
        <a:buNone/>
        <a:defRPr sz="6416" kern="1200">
          <a:solidFill>
            <a:schemeClr val="bg1"/>
          </a:solidFill>
          <a:latin typeface="Trebuchet MS" pitchFamily="34" charset="0"/>
          <a:ea typeface="+mj-ea"/>
          <a:cs typeface="+mj-cs"/>
        </a:defRPr>
      </a:lvl1pPr>
    </p:titleStyle>
    <p:bodyStyle>
      <a:lvl1pPr marL="1200087" indent="-1200087" algn="l" defTabSz="3200232" rtl="0" eaLnBrk="1" latinLnBrk="0" hangingPunct="1">
        <a:spcBef>
          <a:spcPct val="20000"/>
        </a:spcBef>
        <a:buFont typeface="Arial" pitchFamily="34" charset="0"/>
        <a:buChar char="•"/>
        <a:defRPr sz="11230" kern="1200">
          <a:solidFill>
            <a:schemeClr val="tx1"/>
          </a:solidFill>
          <a:latin typeface="+mn-lt"/>
          <a:ea typeface="+mn-ea"/>
          <a:cs typeface="+mn-cs"/>
        </a:defRPr>
      </a:lvl1pPr>
      <a:lvl2pPr marL="2600188" indent="-1000072" algn="l" defTabSz="3200232" rtl="0" eaLnBrk="1" latinLnBrk="0" hangingPunct="1">
        <a:spcBef>
          <a:spcPct val="20000"/>
        </a:spcBef>
        <a:buFont typeface="Arial" pitchFamily="34" charset="0"/>
        <a:buChar char="–"/>
        <a:defRPr sz="9844" kern="1200">
          <a:solidFill>
            <a:schemeClr val="tx1"/>
          </a:solidFill>
          <a:latin typeface="+mn-lt"/>
          <a:ea typeface="+mn-ea"/>
          <a:cs typeface="+mn-cs"/>
        </a:defRPr>
      </a:lvl2pPr>
      <a:lvl3pPr marL="4000290" indent="-800059" algn="l" defTabSz="3200232" rtl="0" eaLnBrk="1" latinLnBrk="0" hangingPunct="1">
        <a:spcBef>
          <a:spcPct val="20000"/>
        </a:spcBef>
        <a:buFont typeface="Arial" pitchFamily="34" charset="0"/>
        <a:buChar char="•"/>
        <a:defRPr sz="8458" kern="1200">
          <a:solidFill>
            <a:schemeClr val="tx1"/>
          </a:solidFill>
          <a:latin typeface="+mn-lt"/>
          <a:ea typeface="+mn-ea"/>
          <a:cs typeface="+mn-cs"/>
        </a:defRPr>
      </a:lvl3pPr>
      <a:lvl4pPr marL="5600407" indent="-800059" algn="l" defTabSz="3200232" rtl="0" eaLnBrk="1" latinLnBrk="0" hangingPunct="1">
        <a:spcBef>
          <a:spcPct val="20000"/>
        </a:spcBef>
        <a:buFont typeface="Arial" pitchFamily="34" charset="0"/>
        <a:buChar char="–"/>
        <a:defRPr sz="7000" kern="1200">
          <a:solidFill>
            <a:schemeClr val="tx1"/>
          </a:solidFill>
          <a:latin typeface="+mn-lt"/>
          <a:ea typeface="+mn-ea"/>
          <a:cs typeface="+mn-cs"/>
        </a:defRPr>
      </a:lvl4pPr>
      <a:lvl5pPr marL="7200522" indent="-800059" algn="l" defTabSz="3200232" rtl="0" eaLnBrk="1" latinLnBrk="0" hangingPunct="1">
        <a:spcBef>
          <a:spcPct val="20000"/>
        </a:spcBef>
        <a:buFont typeface="Arial" pitchFamily="34" charset="0"/>
        <a:buChar char="»"/>
        <a:defRPr sz="7000" kern="1200">
          <a:solidFill>
            <a:schemeClr val="tx1"/>
          </a:solidFill>
          <a:latin typeface="+mn-lt"/>
          <a:ea typeface="+mn-ea"/>
          <a:cs typeface="+mn-cs"/>
        </a:defRPr>
      </a:lvl5pPr>
      <a:lvl6pPr marL="8800638" indent="-800059" algn="l" defTabSz="3200232" rtl="0" eaLnBrk="1" latinLnBrk="0" hangingPunct="1">
        <a:spcBef>
          <a:spcPct val="20000"/>
        </a:spcBef>
        <a:buFont typeface="Arial" pitchFamily="34" charset="0"/>
        <a:buChar char="•"/>
        <a:defRPr sz="7000" kern="1200">
          <a:solidFill>
            <a:schemeClr val="tx1"/>
          </a:solidFill>
          <a:latin typeface="+mn-lt"/>
          <a:ea typeface="+mn-ea"/>
          <a:cs typeface="+mn-cs"/>
        </a:defRPr>
      </a:lvl6pPr>
      <a:lvl7pPr marL="10400753" indent="-800059" algn="l" defTabSz="3200232" rtl="0" eaLnBrk="1" latinLnBrk="0" hangingPunct="1">
        <a:spcBef>
          <a:spcPct val="20000"/>
        </a:spcBef>
        <a:buFont typeface="Arial" pitchFamily="34" charset="0"/>
        <a:buChar char="•"/>
        <a:defRPr sz="7000" kern="1200">
          <a:solidFill>
            <a:schemeClr val="tx1"/>
          </a:solidFill>
          <a:latin typeface="+mn-lt"/>
          <a:ea typeface="+mn-ea"/>
          <a:cs typeface="+mn-cs"/>
        </a:defRPr>
      </a:lvl7pPr>
      <a:lvl8pPr marL="12000870" indent="-800059" algn="l" defTabSz="3200232" rtl="0" eaLnBrk="1" latinLnBrk="0" hangingPunct="1">
        <a:spcBef>
          <a:spcPct val="20000"/>
        </a:spcBef>
        <a:buFont typeface="Arial" pitchFamily="34" charset="0"/>
        <a:buChar char="•"/>
        <a:defRPr sz="7000" kern="1200">
          <a:solidFill>
            <a:schemeClr val="tx1"/>
          </a:solidFill>
          <a:latin typeface="+mn-lt"/>
          <a:ea typeface="+mn-ea"/>
          <a:cs typeface="+mn-cs"/>
        </a:defRPr>
      </a:lvl8pPr>
      <a:lvl9pPr marL="13600986" indent="-800059" algn="l" defTabSz="3200232" rtl="0" eaLnBrk="1" latinLnBrk="0" hangingPunct="1">
        <a:spcBef>
          <a:spcPct val="20000"/>
        </a:spcBef>
        <a:buFont typeface="Arial" pitchFamily="34" charset="0"/>
        <a:buChar char="•"/>
        <a:defRPr sz="7000" kern="1200">
          <a:solidFill>
            <a:schemeClr val="tx1"/>
          </a:solidFill>
          <a:latin typeface="+mn-lt"/>
          <a:ea typeface="+mn-ea"/>
          <a:cs typeface="+mn-cs"/>
        </a:defRPr>
      </a:lvl9pPr>
    </p:bodyStyle>
    <p:otherStyle>
      <a:defPPr>
        <a:defRPr lang="en-US"/>
      </a:defPPr>
      <a:lvl1pPr marL="0" algn="l" defTabSz="3200232" rtl="0" eaLnBrk="1" latinLnBrk="0" hangingPunct="1">
        <a:defRPr sz="6271" kern="1200">
          <a:solidFill>
            <a:schemeClr val="tx1"/>
          </a:solidFill>
          <a:latin typeface="+mn-lt"/>
          <a:ea typeface="+mn-ea"/>
          <a:cs typeface="+mn-cs"/>
        </a:defRPr>
      </a:lvl1pPr>
      <a:lvl2pPr marL="1600117" algn="l" defTabSz="3200232" rtl="0" eaLnBrk="1" latinLnBrk="0" hangingPunct="1">
        <a:defRPr sz="6271" kern="1200">
          <a:solidFill>
            <a:schemeClr val="tx1"/>
          </a:solidFill>
          <a:latin typeface="+mn-lt"/>
          <a:ea typeface="+mn-ea"/>
          <a:cs typeface="+mn-cs"/>
        </a:defRPr>
      </a:lvl2pPr>
      <a:lvl3pPr marL="3200232" algn="l" defTabSz="3200232" rtl="0" eaLnBrk="1" latinLnBrk="0" hangingPunct="1">
        <a:defRPr sz="6271" kern="1200">
          <a:solidFill>
            <a:schemeClr val="tx1"/>
          </a:solidFill>
          <a:latin typeface="+mn-lt"/>
          <a:ea typeface="+mn-ea"/>
          <a:cs typeface="+mn-cs"/>
        </a:defRPr>
      </a:lvl3pPr>
      <a:lvl4pPr marL="4800348" algn="l" defTabSz="3200232" rtl="0" eaLnBrk="1" latinLnBrk="0" hangingPunct="1">
        <a:defRPr sz="6271" kern="1200">
          <a:solidFill>
            <a:schemeClr val="tx1"/>
          </a:solidFill>
          <a:latin typeface="+mn-lt"/>
          <a:ea typeface="+mn-ea"/>
          <a:cs typeface="+mn-cs"/>
        </a:defRPr>
      </a:lvl4pPr>
      <a:lvl5pPr marL="6400464" algn="l" defTabSz="3200232" rtl="0" eaLnBrk="1" latinLnBrk="0" hangingPunct="1">
        <a:defRPr sz="6271" kern="1200">
          <a:solidFill>
            <a:schemeClr val="tx1"/>
          </a:solidFill>
          <a:latin typeface="+mn-lt"/>
          <a:ea typeface="+mn-ea"/>
          <a:cs typeface="+mn-cs"/>
        </a:defRPr>
      </a:lvl5pPr>
      <a:lvl6pPr marL="8000581" algn="l" defTabSz="3200232" rtl="0" eaLnBrk="1" latinLnBrk="0" hangingPunct="1">
        <a:defRPr sz="6271" kern="1200">
          <a:solidFill>
            <a:schemeClr val="tx1"/>
          </a:solidFill>
          <a:latin typeface="+mn-lt"/>
          <a:ea typeface="+mn-ea"/>
          <a:cs typeface="+mn-cs"/>
        </a:defRPr>
      </a:lvl6pPr>
      <a:lvl7pPr marL="9600697" algn="l" defTabSz="3200232" rtl="0" eaLnBrk="1" latinLnBrk="0" hangingPunct="1">
        <a:defRPr sz="6271" kern="1200">
          <a:solidFill>
            <a:schemeClr val="tx1"/>
          </a:solidFill>
          <a:latin typeface="+mn-lt"/>
          <a:ea typeface="+mn-ea"/>
          <a:cs typeface="+mn-cs"/>
        </a:defRPr>
      </a:lvl7pPr>
      <a:lvl8pPr marL="11200812" algn="l" defTabSz="3200232" rtl="0" eaLnBrk="1" latinLnBrk="0" hangingPunct="1">
        <a:defRPr sz="6271" kern="1200">
          <a:solidFill>
            <a:schemeClr val="tx1"/>
          </a:solidFill>
          <a:latin typeface="+mn-lt"/>
          <a:ea typeface="+mn-ea"/>
          <a:cs typeface="+mn-cs"/>
        </a:defRPr>
      </a:lvl8pPr>
      <a:lvl9pPr marL="12800929" algn="l" defTabSz="3200232" rtl="0" eaLnBrk="1" latinLnBrk="0" hangingPunct="1">
        <a:defRPr sz="6271"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0"/>
              </a:schemeClr>
            </a:gs>
            <a:gs pos="34000">
              <a:schemeClr val="tx2">
                <a:lumMod val="40000"/>
                <a:lumOff val="60000"/>
              </a:schemeClr>
            </a:gs>
            <a:gs pos="100000">
              <a:schemeClr val="accent5">
                <a:lumMod val="20000"/>
                <a:lumOff val="80000"/>
              </a:schemeClr>
            </a:gs>
          </a:gsLst>
          <a:lin ang="16200000" scaled="1"/>
          <a:tileRect/>
        </a:gradFill>
        <a:effectLst/>
      </p:bgPr>
    </p:bg>
    <p:spTree>
      <p:nvGrpSpPr>
        <p:cNvPr id="1" name=""/>
        <p:cNvGrpSpPr/>
        <p:nvPr/>
      </p:nvGrpSpPr>
      <p:grpSpPr>
        <a:xfrm>
          <a:off x="0" y="0"/>
          <a:ext cx="0" cy="0"/>
          <a:chOff x="0" y="0"/>
          <a:chExt cx="0" cy="0"/>
        </a:xfrm>
      </p:grpSpPr>
      <p:sp>
        <p:nvSpPr>
          <p:cNvPr id="7" name="Rectangle 36"/>
          <p:cNvSpPr>
            <a:spLocks noChangeArrowheads="1"/>
          </p:cNvSpPr>
          <p:nvPr/>
        </p:nvSpPr>
        <p:spPr bwMode="auto">
          <a:xfrm>
            <a:off x="0" y="0"/>
            <a:ext cx="36576000" cy="4800600"/>
          </a:xfrm>
          <a:prstGeom prst="rect">
            <a:avLst/>
          </a:prstGeom>
          <a:solidFill>
            <a:schemeClr val="accent5">
              <a:lumMod val="75000"/>
            </a:schemeClr>
          </a:solidFill>
          <a:ln w="9525">
            <a:solidFill>
              <a:schemeClr val="tx1"/>
            </a:solidFill>
            <a:miter lim="800000"/>
            <a:headEnd/>
            <a:tailEnd/>
          </a:ln>
          <a:effectLst/>
        </p:spPr>
        <p:txBody>
          <a:bodyPr wrap="none" lIns="66673" tIns="33335" rIns="66673" bIns="33335" anchor="ctr"/>
          <a:lstStyle/>
          <a:p>
            <a:pPr>
              <a:defRPr/>
            </a:pPr>
            <a:endParaRPr lang="en-US" sz="6271" dirty="0"/>
          </a:p>
        </p:txBody>
      </p:sp>
      <p:sp>
        <p:nvSpPr>
          <p:cNvPr id="9" name="Rectangle 9"/>
          <p:cNvSpPr>
            <a:spLocks noChangeArrowheads="1"/>
          </p:cNvSpPr>
          <p:nvPr/>
        </p:nvSpPr>
        <p:spPr bwMode="auto">
          <a:xfrm>
            <a:off x="0" y="4805363"/>
            <a:ext cx="36576000" cy="152400"/>
          </a:xfrm>
          <a:prstGeom prst="rect">
            <a:avLst/>
          </a:prstGeom>
          <a:solidFill>
            <a:schemeClr val="accent5">
              <a:lumMod val="50000"/>
            </a:schemeClr>
          </a:solidFill>
          <a:ln w="152400">
            <a:noFill/>
            <a:miter lim="800000"/>
            <a:headEnd/>
            <a:tailEnd/>
          </a:ln>
          <a:effectLst/>
        </p:spPr>
        <p:txBody>
          <a:bodyPr wrap="none" lIns="66673" tIns="33335" rIns="66673" bIns="33335" anchor="ctr"/>
          <a:lstStyle/>
          <a:p>
            <a:pPr>
              <a:defRPr/>
            </a:pPr>
            <a:endParaRPr lang="en-US" sz="6271" dirty="0"/>
          </a:p>
        </p:txBody>
      </p:sp>
      <p:sp>
        <p:nvSpPr>
          <p:cNvPr id="10" name="Text Box 14"/>
          <p:cNvSpPr txBox="1">
            <a:spLocks noChangeArrowheads="1"/>
          </p:cNvSpPr>
          <p:nvPr/>
        </p:nvSpPr>
        <p:spPr bwMode="auto">
          <a:xfrm>
            <a:off x="1236816" y="32232605"/>
            <a:ext cx="2095500" cy="245631"/>
          </a:xfrm>
          <a:prstGeom prst="rect">
            <a:avLst/>
          </a:prstGeom>
          <a:noFill/>
          <a:ln w="9525">
            <a:noFill/>
            <a:miter lim="800000"/>
            <a:headEnd/>
            <a:tailEnd/>
          </a:ln>
          <a:effectLst/>
        </p:spPr>
        <p:txBody>
          <a:bodyPr lIns="66546" tIns="33267" rIns="66546" bIns="33267">
            <a:spAutoFit/>
          </a:bodyPr>
          <a:lstStyle/>
          <a:p>
            <a:pPr eaLnBrk="0" hangingPunct="0">
              <a:lnSpc>
                <a:spcPct val="65000"/>
              </a:lnSpc>
              <a:spcBef>
                <a:spcPct val="50000"/>
              </a:spcBef>
              <a:defRPr/>
            </a:pPr>
            <a:r>
              <a:rPr lang="en-US" sz="365" b="1" dirty="0" smtClean="0">
                <a:solidFill>
                  <a:schemeClr val="bg1">
                    <a:lumMod val="75000"/>
                  </a:schemeClr>
                </a:solidFill>
                <a:latin typeface="Arial" charset="0"/>
              </a:rPr>
              <a:t>RESEARCH POSTER PRESENTATION </a:t>
            </a:r>
            <a:r>
              <a:rPr lang="en-US" sz="365" b="1" dirty="0">
                <a:solidFill>
                  <a:schemeClr val="bg1">
                    <a:lumMod val="75000"/>
                  </a:schemeClr>
                </a:solidFill>
                <a:latin typeface="Arial" charset="0"/>
              </a:rPr>
              <a:t>DESIGN © </a:t>
            </a:r>
            <a:r>
              <a:rPr lang="en-US" sz="365" b="1" dirty="0" smtClean="0">
                <a:solidFill>
                  <a:schemeClr val="bg1">
                    <a:lumMod val="75000"/>
                  </a:schemeClr>
                </a:solidFill>
                <a:latin typeface="Arial" charset="0"/>
              </a:rPr>
              <a:t>2012</a:t>
            </a:r>
            <a:endParaRPr lang="en-US" sz="365" b="1" dirty="0">
              <a:solidFill>
                <a:schemeClr val="bg1">
                  <a:lumMod val="75000"/>
                </a:schemeClr>
              </a:solidFill>
              <a:latin typeface="Arial" charset="0"/>
            </a:endParaRPr>
          </a:p>
          <a:p>
            <a:pPr eaLnBrk="0" hangingPunct="0">
              <a:lnSpc>
                <a:spcPct val="65000"/>
              </a:lnSpc>
              <a:spcBef>
                <a:spcPct val="50000"/>
              </a:spcBef>
              <a:defRPr/>
            </a:pPr>
            <a:r>
              <a:rPr lang="en-US" sz="802" b="1" dirty="0">
                <a:solidFill>
                  <a:schemeClr val="bg1">
                    <a:lumMod val="75000"/>
                  </a:schemeClr>
                </a:solidFill>
                <a:latin typeface="Arial" charset="0"/>
              </a:rPr>
              <a:t>www.PosterPresentations.com</a:t>
            </a:r>
          </a:p>
        </p:txBody>
      </p:sp>
      <p:sp>
        <p:nvSpPr>
          <p:cNvPr id="21" name="Rounded Rectangle 20"/>
          <p:cNvSpPr/>
          <p:nvPr userDrawn="1"/>
        </p:nvSpPr>
        <p:spPr>
          <a:xfrm>
            <a:off x="768615" y="5257805"/>
            <a:ext cx="8375385"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1" dirty="0"/>
          </a:p>
        </p:txBody>
      </p:sp>
      <p:sp>
        <p:nvSpPr>
          <p:cNvPr id="22" name="Rounded Rectangle 21"/>
          <p:cNvSpPr/>
          <p:nvPr userDrawn="1"/>
        </p:nvSpPr>
        <p:spPr>
          <a:xfrm>
            <a:off x="27432000" y="5257805"/>
            <a:ext cx="8375385" cy="26736675"/>
          </a:xfrm>
          <a:prstGeom prst="roundRect">
            <a:avLst>
              <a:gd name="adj" fmla="val 5862"/>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1" dirty="0"/>
          </a:p>
        </p:txBody>
      </p:sp>
      <p:sp>
        <p:nvSpPr>
          <p:cNvPr id="23" name="Rounded Rectangle 22"/>
          <p:cNvSpPr/>
          <p:nvPr userDrawn="1"/>
        </p:nvSpPr>
        <p:spPr>
          <a:xfrm>
            <a:off x="9652664" y="5267330"/>
            <a:ext cx="17270678" cy="26736675"/>
          </a:xfrm>
          <a:prstGeom prst="roundRect">
            <a:avLst>
              <a:gd name="adj" fmla="val 2853"/>
            </a:avLst>
          </a:prstGeom>
          <a:gradFill>
            <a:gsLst>
              <a:gs pos="0">
                <a:srgbClr val="CDD2DE"/>
              </a:gs>
              <a:gs pos="0">
                <a:schemeClr val="tx2">
                  <a:lumMod val="40000"/>
                  <a:lumOff val="60000"/>
                </a:schemeClr>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1" dirty="0"/>
          </a:p>
        </p:txBody>
      </p:sp>
      <p:sp>
        <p:nvSpPr>
          <p:cNvPr id="55" name="Rectangle 54"/>
          <p:cNvSpPr/>
          <p:nvPr userDrawn="1"/>
        </p:nvSpPr>
        <p:spPr>
          <a:xfrm>
            <a:off x="-8668657" y="-19596"/>
            <a:ext cx="8375385" cy="329184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33344" tIns="266686" rIns="133344" bIns="133344" rtlCol="0" anchor="t" anchorCtr="0"/>
          <a:lstStyle/>
          <a:p>
            <a:pPr algn="ctr"/>
            <a:r>
              <a:rPr lang="en-US" sz="4375" b="1" dirty="0" smtClean="0">
                <a:solidFill>
                  <a:schemeClr val="bg1"/>
                </a:solidFill>
                <a:latin typeface="Trebuchet MS" pitchFamily="34" charset="0"/>
              </a:rPr>
              <a:t>QUICK DESIGN</a:t>
            </a:r>
            <a:r>
              <a:rPr lang="en-US" sz="4375" b="1" baseline="0" dirty="0" smtClean="0">
                <a:solidFill>
                  <a:schemeClr val="bg1"/>
                </a:solidFill>
                <a:latin typeface="Trebuchet MS" pitchFamily="34" charset="0"/>
              </a:rPr>
              <a:t> </a:t>
            </a:r>
            <a:r>
              <a:rPr lang="en-US" sz="4375" b="1" dirty="0" smtClean="0">
                <a:solidFill>
                  <a:schemeClr val="bg1"/>
                </a:solidFill>
                <a:latin typeface="Trebuchet MS" pitchFamily="34" charset="0"/>
              </a:rPr>
              <a:t>GUIDE</a:t>
            </a:r>
          </a:p>
          <a:p>
            <a:pPr algn="ctr"/>
            <a:r>
              <a:rPr lang="en-US" sz="2917" b="1" dirty="0" smtClean="0">
                <a:solidFill>
                  <a:srgbClr val="FFFF00"/>
                </a:solidFill>
                <a:latin typeface="Trebuchet MS" pitchFamily="34" charset="0"/>
              </a:rPr>
              <a:t>(--THIS SECTION DOES NOT PRINT--)</a:t>
            </a:r>
          </a:p>
          <a:p>
            <a:pPr algn="ctr"/>
            <a:endParaRPr lang="en-US" sz="2333" b="1" dirty="0" smtClean="0">
              <a:latin typeface="Trebuchet MS" pitchFamily="34" charset="0"/>
            </a:endParaRPr>
          </a:p>
          <a:p>
            <a:pPr defTabSz="2745772"/>
            <a:r>
              <a:rPr lang="en-US" sz="2333" dirty="0" smtClean="0">
                <a:latin typeface="Trebuchet MS" pitchFamily="34" charset="0"/>
              </a:rPr>
              <a:t>This PowerPoint</a:t>
            </a:r>
            <a:r>
              <a:rPr lang="en-US" sz="2333" baseline="0" dirty="0" smtClean="0">
                <a:latin typeface="Trebuchet MS" pitchFamily="34" charset="0"/>
              </a:rPr>
              <a:t> </a:t>
            </a:r>
            <a:r>
              <a:rPr lang="en-US" sz="2333" dirty="0" smtClean="0">
                <a:latin typeface="Trebuchet MS" pitchFamily="34" charset="0"/>
              </a:rPr>
              <a:t>2007 template produces</a:t>
            </a:r>
            <a:r>
              <a:rPr lang="en-US" sz="2333" baseline="0" dirty="0" smtClean="0">
                <a:latin typeface="Trebuchet MS" pitchFamily="34" charset="0"/>
              </a:rPr>
              <a:t> </a:t>
            </a:r>
            <a:r>
              <a:rPr lang="en-US" sz="2333" dirty="0" smtClean="0">
                <a:latin typeface="Trebuchet MS" pitchFamily="34" charset="0"/>
              </a:rPr>
              <a:t>a 36x48 inch professional  poster. You</a:t>
            </a:r>
            <a:r>
              <a:rPr lang="en-US" sz="2333" baseline="0" dirty="0" smtClean="0">
                <a:latin typeface="Trebuchet MS" pitchFamily="34" charset="0"/>
              </a:rPr>
              <a:t> can u</a:t>
            </a:r>
            <a:r>
              <a:rPr lang="en-US" sz="2333" dirty="0" smtClean="0">
                <a:latin typeface="Trebuchet MS" pitchFamily="34" charset="0"/>
              </a:rPr>
              <a:t>se</a:t>
            </a:r>
            <a:r>
              <a:rPr lang="en-US" sz="2333" baseline="0" dirty="0" smtClean="0">
                <a:latin typeface="Trebuchet MS" pitchFamily="34" charset="0"/>
              </a:rPr>
              <a:t> it to create your research poster and </a:t>
            </a:r>
            <a:r>
              <a:rPr lang="en-US" sz="2333" dirty="0" smtClean="0">
                <a:latin typeface="Trebuchet MS" pitchFamily="34" charset="0"/>
              </a:rPr>
              <a:t>save valuable time placing titles, subtitles,</a:t>
            </a:r>
            <a:r>
              <a:rPr lang="en-US" sz="2333" baseline="0" dirty="0" smtClean="0">
                <a:latin typeface="Trebuchet MS" pitchFamily="34" charset="0"/>
              </a:rPr>
              <a:t> text, and graphics</a:t>
            </a:r>
            <a:r>
              <a:rPr lang="en-US" sz="2333" dirty="0" smtClean="0">
                <a:latin typeface="Trebuchet MS" pitchFamily="34" charset="0"/>
              </a:rPr>
              <a:t>. </a:t>
            </a:r>
          </a:p>
          <a:p>
            <a:pPr defTabSz="3200464"/>
            <a:endParaRPr lang="en-US" sz="2333" dirty="0" smtClean="0">
              <a:latin typeface="Trebuchet MS" pitchFamily="34" charset="0"/>
            </a:endParaRPr>
          </a:p>
          <a:p>
            <a:pPr defTabSz="3200464"/>
            <a:r>
              <a:rPr lang="en-US" sz="2333" dirty="0" smtClean="0">
                <a:latin typeface="Trebuchet MS" pitchFamily="34" charset="0"/>
              </a:rPr>
              <a:t>We provide a series of online tutorials that will guide you through the poster design process and answer your poster production questions. </a:t>
            </a:r>
          </a:p>
          <a:p>
            <a:pPr defTabSz="3200464"/>
            <a:endParaRPr lang="en-US" sz="2333" dirty="0" smtClean="0">
              <a:latin typeface="Trebuchet MS" pitchFamily="34" charset="0"/>
            </a:endParaRPr>
          </a:p>
          <a:p>
            <a:pPr defTabSz="3200464"/>
            <a:r>
              <a:rPr lang="en-US" sz="2333" dirty="0" smtClean="0">
                <a:latin typeface="Trebuchet MS" pitchFamily="34" charset="0"/>
              </a:rPr>
              <a:t>To view our template tutorials, go online to </a:t>
            </a:r>
            <a:r>
              <a:rPr lang="en-US" sz="2333" b="1" dirty="0" smtClean="0">
                <a:solidFill>
                  <a:srgbClr val="FFFF00"/>
                </a:solidFill>
                <a:latin typeface="Trebuchet MS" pitchFamily="34" charset="0"/>
              </a:rPr>
              <a:t>PosterPresentations.com </a:t>
            </a:r>
            <a:r>
              <a:rPr lang="en-US" sz="2333" dirty="0" smtClean="0">
                <a:latin typeface="Trebuchet MS" pitchFamily="34" charset="0"/>
              </a:rPr>
              <a:t>and click on </a:t>
            </a:r>
            <a:r>
              <a:rPr lang="en-US" sz="2333" dirty="0" smtClean="0">
                <a:solidFill>
                  <a:srgbClr val="FFFF00"/>
                </a:solidFill>
                <a:latin typeface="Trebuchet MS" pitchFamily="34" charset="0"/>
              </a:rPr>
              <a:t>HELP DESK.</a:t>
            </a:r>
          </a:p>
          <a:p>
            <a:pPr defTabSz="3200464"/>
            <a:endParaRPr lang="en-US" sz="2333" dirty="0" smtClean="0">
              <a:latin typeface="Trebuchet MS" pitchFamily="34" charset="0"/>
            </a:endParaRPr>
          </a:p>
          <a:p>
            <a:pPr defTabSz="3200464"/>
            <a:r>
              <a:rPr lang="en-US" sz="2333" dirty="0" smtClean="0">
                <a:latin typeface="Trebuchet MS" pitchFamily="34" charset="0"/>
              </a:rPr>
              <a:t>When</a:t>
            </a:r>
            <a:r>
              <a:rPr lang="en-US" sz="2333" baseline="0" dirty="0" smtClean="0">
                <a:latin typeface="Trebuchet MS" pitchFamily="34" charset="0"/>
              </a:rPr>
              <a:t> you are ready to</a:t>
            </a:r>
            <a:r>
              <a:rPr lang="en-US" sz="2333" dirty="0" smtClean="0">
                <a:latin typeface="Trebuchet MS" pitchFamily="34" charset="0"/>
              </a:rPr>
              <a:t> </a:t>
            </a:r>
            <a:r>
              <a:rPr lang="en-US" sz="2333" baseline="0" dirty="0" smtClean="0">
                <a:latin typeface="Trebuchet MS" pitchFamily="34" charset="0"/>
              </a:rPr>
              <a:t> print your poster</a:t>
            </a:r>
            <a:r>
              <a:rPr lang="en-US" sz="2333" dirty="0" smtClean="0">
                <a:latin typeface="Trebuchet MS" pitchFamily="34" charset="0"/>
              </a:rPr>
              <a:t>,</a:t>
            </a:r>
            <a:r>
              <a:rPr lang="en-US" sz="2333" baseline="0" dirty="0" smtClean="0">
                <a:latin typeface="Trebuchet MS" pitchFamily="34" charset="0"/>
              </a:rPr>
              <a:t> go online to</a:t>
            </a:r>
            <a:r>
              <a:rPr lang="en-US" sz="2625" baseline="0" dirty="0" smtClean="0">
                <a:latin typeface="Trebuchet MS" pitchFamily="34" charset="0"/>
              </a:rPr>
              <a:t> </a:t>
            </a:r>
            <a:r>
              <a:rPr lang="en-US" sz="2771" b="1" dirty="0" smtClean="0">
                <a:solidFill>
                  <a:srgbClr val="FFFF00"/>
                </a:solidFill>
                <a:latin typeface="Trebuchet MS" pitchFamily="34" charset="0"/>
              </a:rPr>
              <a:t>PosterPresentations.com</a:t>
            </a:r>
            <a:r>
              <a:rPr lang="en-US" sz="2771" b="1" dirty="0" smtClean="0">
                <a:solidFill>
                  <a:schemeClr val="bg1"/>
                </a:solidFill>
                <a:latin typeface="Trebuchet MS" pitchFamily="34" charset="0"/>
              </a:rPr>
              <a:t>.</a:t>
            </a:r>
            <a:r>
              <a:rPr lang="en-US" sz="2333" dirty="0" smtClean="0">
                <a:latin typeface="Trebuchet MS" pitchFamily="34" charset="0"/>
              </a:rPr>
              <a:t/>
            </a:r>
            <a:br>
              <a:rPr lang="en-US" sz="2333" dirty="0" smtClean="0">
                <a:latin typeface="Trebuchet MS" pitchFamily="34" charset="0"/>
              </a:rPr>
            </a:br>
            <a:endParaRPr lang="en-US" sz="2333" dirty="0" smtClean="0">
              <a:latin typeface="Trebuchet MS" pitchFamily="34" charset="0"/>
            </a:endParaRPr>
          </a:p>
          <a:p>
            <a:pPr algn="l" defTabSz="2745772"/>
            <a:r>
              <a:rPr lang="en-US" sz="2333" b="1" dirty="0" smtClean="0">
                <a:solidFill>
                  <a:schemeClr val="bg1"/>
                </a:solidFill>
                <a:latin typeface="Trebuchet MS" pitchFamily="34" charset="0"/>
              </a:rPr>
              <a:t>Need</a:t>
            </a:r>
            <a:r>
              <a:rPr lang="en-US" sz="2333" b="1" baseline="0" dirty="0" smtClean="0">
                <a:solidFill>
                  <a:schemeClr val="bg1"/>
                </a:solidFill>
                <a:latin typeface="Trebuchet MS" pitchFamily="34" charset="0"/>
              </a:rPr>
              <a:t> Assistance?  </a:t>
            </a:r>
            <a:r>
              <a:rPr lang="en-US" sz="2771" b="1" baseline="0" dirty="0" smtClean="0">
                <a:solidFill>
                  <a:srgbClr val="FFFF00"/>
                </a:solidFill>
                <a:latin typeface="Trebuchet MS" pitchFamily="34" charset="0"/>
              </a:rPr>
              <a:t>Call  us at </a:t>
            </a:r>
            <a:r>
              <a:rPr lang="en-US" sz="2771" b="1" dirty="0" smtClean="0">
                <a:solidFill>
                  <a:srgbClr val="FFFF00"/>
                </a:solidFill>
                <a:latin typeface="Trebuchet MS" pitchFamily="34" charset="0"/>
              </a:rPr>
              <a:t>1.866.649.3004</a:t>
            </a:r>
          </a:p>
          <a:p>
            <a:pPr algn="l" defTabSz="2745772"/>
            <a:endParaRPr lang="en-US" sz="2625" b="1" dirty="0" smtClean="0">
              <a:solidFill>
                <a:srgbClr val="FFFF00"/>
              </a:solidFill>
              <a:latin typeface="Trebuchet MS" pitchFamily="34" charset="0"/>
            </a:endParaRPr>
          </a:p>
          <a:p>
            <a:pPr algn="ctr"/>
            <a:r>
              <a:rPr lang="en-US" sz="4375" b="1" dirty="0" smtClean="0">
                <a:solidFill>
                  <a:schemeClr val="bg1"/>
                </a:solidFill>
                <a:latin typeface="Trebuchet MS" pitchFamily="34" charset="0"/>
              </a:rPr>
              <a:t>Object Placeholders</a:t>
            </a:r>
          </a:p>
          <a:p>
            <a:pPr algn="ctr"/>
            <a:endParaRPr lang="en-US" sz="3208" b="1" dirty="0" smtClean="0">
              <a:solidFill>
                <a:schemeClr val="bg1"/>
              </a:solidFill>
              <a:latin typeface="Trebuchet MS" pitchFamily="34" charset="0"/>
            </a:endParaRPr>
          </a:p>
          <a:p>
            <a:pPr marL="0" marR="0" indent="0" algn="l" defTabSz="2745772" rtl="0" eaLnBrk="1" fontAlgn="auto" latinLnBrk="0" hangingPunct="1">
              <a:lnSpc>
                <a:spcPct val="100000"/>
              </a:lnSpc>
              <a:spcBef>
                <a:spcPts val="0"/>
              </a:spcBef>
              <a:spcAft>
                <a:spcPts val="0"/>
              </a:spcAft>
              <a:buClrTx/>
              <a:buSzTx/>
              <a:buFontTx/>
              <a:buNone/>
              <a:tabLst/>
              <a:defRPr/>
            </a:pPr>
            <a:r>
              <a:rPr lang="en-US" sz="2333" dirty="0" smtClean="0">
                <a:solidFill>
                  <a:srgbClr val="FFFF00"/>
                </a:solidFill>
                <a:latin typeface="Trebuchet MS" pitchFamily="34" charset="0"/>
              </a:rPr>
              <a:t>Using the placeholders</a:t>
            </a:r>
          </a:p>
          <a:p>
            <a:pPr marL="0" marR="0" indent="0" algn="l" defTabSz="2745772" rtl="0" eaLnBrk="1" fontAlgn="auto" latinLnBrk="0" hangingPunct="1">
              <a:lnSpc>
                <a:spcPct val="100000"/>
              </a:lnSpc>
              <a:spcBef>
                <a:spcPts val="0"/>
              </a:spcBef>
              <a:spcAft>
                <a:spcPts val="0"/>
              </a:spcAft>
              <a:buClrTx/>
              <a:buSzTx/>
              <a:buFontTx/>
              <a:buNone/>
              <a:tabLst/>
              <a:defRPr/>
            </a:pPr>
            <a:r>
              <a:rPr lang="en-US" sz="2333" dirty="0" smtClean="0">
                <a:latin typeface="Trebuchet MS" pitchFamily="34" charset="0"/>
              </a:rPr>
              <a:t>To</a:t>
            </a:r>
            <a:r>
              <a:rPr lang="en-US" sz="2333" baseline="0" dirty="0" smtClean="0">
                <a:latin typeface="Trebuchet MS" pitchFamily="34" charset="0"/>
              </a:rPr>
              <a:t> add text, c</a:t>
            </a:r>
            <a:r>
              <a:rPr lang="en-US" sz="2333" dirty="0" smtClean="0">
                <a:latin typeface="Trebuchet MS" pitchFamily="34" charset="0"/>
              </a:rPr>
              <a:t>lick inside</a:t>
            </a:r>
            <a:r>
              <a:rPr lang="en-US" sz="2333" baseline="0" dirty="0" smtClean="0">
                <a:latin typeface="Trebuchet MS" pitchFamily="34" charset="0"/>
              </a:rPr>
              <a:t> a placeholder on the poster and type or paste your text.  To move a placeholder, click it </a:t>
            </a:r>
            <a:r>
              <a:rPr lang="en-US" sz="2333" u="sng" baseline="0" dirty="0" smtClean="0">
                <a:latin typeface="Trebuchet MS" pitchFamily="34" charset="0"/>
              </a:rPr>
              <a:t>once</a:t>
            </a:r>
            <a:r>
              <a:rPr lang="en-US" sz="2333" baseline="0" dirty="0" smtClean="0">
                <a:latin typeface="Trebuchet MS" pitchFamily="34" charset="0"/>
              </a:rPr>
              <a:t> (to select it).  Place your cursor on its frame, and your cursor will change to this symbol     Click </a:t>
            </a:r>
            <a:r>
              <a:rPr lang="en-US" sz="2333" u="sng" baseline="0" dirty="0" smtClean="0">
                <a:latin typeface="Trebuchet MS" pitchFamily="34" charset="0"/>
              </a:rPr>
              <a:t>once</a:t>
            </a:r>
            <a:r>
              <a:rPr lang="en-US" sz="2333" baseline="0" dirty="0" smtClean="0">
                <a:latin typeface="Trebuchet MS" pitchFamily="34" charset="0"/>
              </a:rPr>
              <a:t> and drag it to a new location where you can resize it. </a:t>
            </a:r>
          </a:p>
          <a:p>
            <a:pPr defTabSz="2745772"/>
            <a:endParaRPr lang="en-US" sz="2333" dirty="0" smtClean="0">
              <a:latin typeface="Trebuchet MS" pitchFamily="34" charset="0"/>
            </a:endParaRPr>
          </a:p>
          <a:p>
            <a:pPr defTabSz="2745772"/>
            <a:r>
              <a:rPr lang="en-US" sz="2333" b="1" dirty="0" smtClean="0">
                <a:solidFill>
                  <a:srgbClr val="FFFF00"/>
                </a:solidFill>
                <a:latin typeface="Trebuchet MS" pitchFamily="34" charset="0"/>
              </a:rPr>
              <a:t>Section Header placeholder</a:t>
            </a:r>
          </a:p>
          <a:p>
            <a:pPr defTabSz="2745772"/>
            <a:r>
              <a:rPr lang="en-US" sz="2333" baseline="0" dirty="0" smtClean="0">
                <a:latin typeface="Trebuchet MS" pitchFamily="34" charset="0"/>
              </a:rPr>
              <a:t>Click and drag this preformatted section header placeholder to the poster area to add another section header. Use section headers to separate topics or concepts within your presentation. </a:t>
            </a:r>
          </a:p>
          <a:p>
            <a:pPr defTabSz="3200464"/>
            <a:endParaRPr lang="en-US" sz="2333" baseline="0" dirty="0" smtClean="0">
              <a:latin typeface="Trebuchet MS" pitchFamily="34" charset="0"/>
            </a:endParaRPr>
          </a:p>
          <a:p>
            <a:pPr defTabSz="3200464"/>
            <a:endParaRPr lang="en-US" sz="2333" dirty="0" smtClean="0">
              <a:latin typeface="Trebuchet MS" pitchFamily="34" charset="0"/>
            </a:endParaRPr>
          </a:p>
          <a:p>
            <a:pPr defTabSz="3200464"/>
            <a:endParaRPr lang="en-US" sz="2333" b="1" dirty="0" smtClean="0">
              <a:solidFill>
                <a:srgbClr val="FFFF00"/>
              </a:solidFill>
              <a:latin typeface="Trebuchet MS" pitchFamily="34" charset="0"/>
            </a:endParaRPr>
          </a:p>
          <a:p>
            <a:pPr defTabSz="3200464"/>
            <a:r>
              <a:rPr lang="en-US" sz="2333" b="1" dirty="0" smtClean="0">
                <a:solidFill>
                  <a:srgbClr val="FFFF00"/>
                </a:solidFill>
                <a:latin typeface="Trebuchet MS" pitchFamily="34" charset="0"/>
              </a:rPr>
              <a:t>Text placeholder</a:t>
            </a:r>
          </a:p>
          <a:p>
            <a:pPr defTabSz="3200464"/>
            <a:r>
              <a:rPr lang="en-US" sz="2333" baseline="0" dirty="0" smtClean="0">
                <a:latin typeface="Trebuchet MS" pitchFamily="34" charset="0"/>
              </a:rPr>
              <a:t>Move this preformatted text placeholder to the poster to add a new body of text.</a:t>
            </a:r>
          </a:p>
          <a:p>
            <a:pPr defTabSz="3200464"/>
            <a:endParaRPr lang="en-US" sz="2333" baseline="0" dirty="0" smtClean="0">
              <a:latin typeface="Trebuchet MS" pitchFamily="34" charset="0"/>
            </a:endParaRPr>
          </a:p>
          <a:p>
            <a:pPr defTabSz="3200464"/>
            <a:endParaRPr lang="en-US" sz="2333" baseline="0" dirty="0" smtClean="0">
              <a:latin typeface="Trebuchet MS" pitchFamily="34" charset="0"/>
            </a:endParaRPr>
          </a:p>
          <a:p>
            <a:pPr defTabSz="3200464"/>
            <a:endParaRPr lang="en-US" sz="2333" baseline="0" dirty="0" smtClean="0">
              <a:latin typeface="Trebuchet MS" pitchFamily="34" charset="0"/>
            </a:endParaRPr>
          </a:p>
          <a:p>
            <a:pPr defTabSz="3200464"/>
            <a:endParaRPr lang="en-US" sz="2333" b="1" baseline="0" dirty="0" smtClean="0">
              <a:solidFill>
                <a:srgbClr val="FFFF00"/>
              </a:solidFill>
              <a:latin typeface="Trebuchet MS" pitchFamily="34" charset="0"/>
            </a:endParaRPr>
          </a:p>
          <a:p>
            <a:pPr defTabSz="3200464"/>
            <a:r>
              <a:rPr lang="en-US" sz="2333" b="1" baseline="0" dirty="0" smtClean="0">
                <a:solidFill>
                  <a:srgbClr val="FFFF00"/>
                </a:solidFill>
                <a:latin typeface="Trebuchet MS" pitchFamily="34" charset="0"/>
              </a:rPr>
              <a:t>Picture placeholder</a:t>
            </a:r>
          </a:p>
          <a:p>
            <a:pPr defTabSz="3200464"/>
            <a:r>
              <a:rPr lang="en-US" sz="2333" baseline="0" dirty="0" smtClean="0">
                <a:latin typeface="Trebuchet MS" pitchFamily="34" charset="0"/>
              </a:rPr>
              <a:t>Move this graphic placeholder onto your poster, size it first, and then click it to add a picture to the poster.</a:t>
            </a:r>
          </a:p>
          <a:p>
            <a:pPr defTabSz="3200464"/>
            <a:endParaRPr lang="en-US" sz="2333" baseline="0" dirty="0" smtClean="0">
              <a:latin typeface="Trebuchet MS" pitchFamily="34" charset="0"/>
            </a:endParaRPr>
          </a:p>
          <a:p>
            <a:pPr defTabSz="3200464"/>
            <a:endParaRPr lang="en-US" sz="2333" baseline="0" dirty="0" smtClean="0">
              <a:latin typeface="Trebuchet MS" pitchFamily="34" charset="0"/>
            </a:endParaRPr>
          </a:p>
          <a:p>
            <a:pPr defTabSz="3200464"/>
            <a:endParaRPr lang="en-US" sz="2333" baseline="0" dirty="0" smtClean="0">
              <a:latin typeface="Trebuchet MS" pitchFamily="34" charset="0"/>
            </a:endParaRPr>
          </a:p>
          <a:p>
            <a:pPr algn="ctr"/>
            <a:endParaRPr lang="en-US" sz="3208" b="1" dirty="0" smtClean="0">
              <a:solidFill>
                <a:schemeClr val="bg1"/>
              </a:solidFill>
              <a:latin typeface="Trebuchet MS" pitchFamily="34" charset="0"/>
            </a:endParaRPr>
          </a:p>
          <a:p>
            <a:pPr algn="ctr"/>
            <a:endParaRPr lang="en-US" sz="3208" b="1" dirty="0" smtClean="0">
              <a:solidFill>
                <a:schemeClr val="bg1"/>
              </a:solidFill>
              <a:latin typeface="Trebuchet MS" pitchFamily="34" charset="0"/>
            </a:endParaRPr>
          </a:p>
          <a:p>
            <a:pPr algn="ctr"/>
            <a:endParaRPr lang="en-US" sz="3208" b="1" dirty="0" smtClean="0">
              <a:solidFill>
                <a:schemeClr val="bg1"/>
              </a:solidFill>
              <a:latin typeface="Trebuchet MS" pitchFamily="34" charset="0"/>
            </a:endParaRPr>
          </a:p>
          <a:p>
            <a:pPr algn="ctr"/>
            <a:endParaRPr lang="en-US" sz="3208" b="1" dirty="0" smtClean="0">
              <a:solidFill>
                <a:schemeClr val="bg1"/>
              </a:solidFill>
              <a:latin typeface="Trebuchet MS" pitchFamily="34" charset="0"/>
            </a:endParaRPr>
          </a:p>
          <a:p>
            <a:pPr defTabSz="3200464"/>
            <a:endParaRPr lang="en-US" sz="2333" dirty="0" smtClean="0">
              <a:latin typeface="Trebuchet MS" pitchFamily="34" charset="0"/>
            </a:endParaRPr>
          </a:p>
          <a:p>
            <a:pPr algn="ctr"/>
            <a:endParaRPr lang="en-US" sz="2333" b="1" dirty="0" smtClean="0">
              <a:solidFill>
                <a:schemeClr val="bg1"/>
              </a:solidFill>
              <a:latin typeface="Trebuchet MS" pitchFamily="34" charset="0"/>
            </a:endParaRPr>
          </a:p>
          <a:p>
            <a:pPr defTabSz="3200464"/>
            <a:endParaRPr lang="en-US" sz="2333" b="1" dirty="0" smtClean="0">
              <a:solidFill>
                <a:srgbClr val="FFFF00"/>
              </a:solidFill>
              <a:latin typeface="Trebuchet MS" pitchFamily="34" charset="0"/>
            </a:endParaRPr>
          </a:p>
          <a:p>
            <a:pPr algn="ctr"/>
            <a:endParaRPr lang="en-US" sz="3208" b="1" dirty="0">
              <a:latin typeface="Trebuchet MS" pitchFamily="34" charset="0"/>
            </a:endParaRPr>
          </a:p>
        </p:txBody>
      </p:sp>
      <p:sp>
        <p:nvSpPr>
          <p:cNvPr id="56" name="Rectangle 55"/>
          <p:cNvSpPr/>
          <p:nvPr userDrawn="1"/>
        </p:nvSpPr>
        <p:spPr>
          <a:xfrm>
            <a:off x="-8642072" y="21826400"/>
            <a:ext cx="8348800" cy="777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6673" tIns="33335" rIns="66673" bIns="33335" rtlCol="0" anchor="ctr"/>
          <a:lstStyle/>
          <a:p>
            <a:pPr algn="ctr"/>
            <a:endParaRPr lang="en-US" sz="6271" dirty="0"/>
          </a:p>
        </p:txBody>
      </p:sp>
      <p:pic>
        <p:nvPicPr>
          <p:cNvPr id="57" name="Picture 2"/>
          <p:cNvPicPr>
            <a:picLocks noChangeAspect="1" noChangeArrowheads="1"/>
          </p:cNvPicPr>
          <p:nvPr userDrawn="1"/>
        </p:nvPicPr>
        <p:blipFill>
          <a:blip r:embed="rId3" cstate="print"/>
          <a:srcRect/>
          <a:stretch>
            <a:fillRect/>
          </a:stretch>
        </p:blipFill>
        <p:spPr bwMode="auto">
          <a:xfrm>
            <a:off x="-803603" y="14423539"/>
            <a:ext cx="492125" cy="438150"/>
          </a:xfrm>
          <a:prstGeom prst="rect">
            <a:avLst/>
          </a:prstGeom>
          <a:noFill/>
          <a:ln w="9525">
            <a:solidFill>
              <a:schemeClr val="tx1"/>
            </a:solidFill>
            <a:miter lim="800000"/>
            <a:headEnd/>
            <a:tailEnd/>
          </a:ln>
          <a:effectLst/>
        </p:spPr>
      </p:pic>
      <p:grpSp>
        <p:nvGrpSpPr>
          <p:cNvPr id="58" name="Group 57"/>
          <p:cNvGrpSpPr/>
          <p:nvPr userDrawn="1"/>
        </p:nvGrpSpPr>
        <p:grpSpPr>
          <a:xfrm>
            <a:off x="-8533214" y="31696519"/>
            <a:ext cx="8142832" cy="1090621"/>
            <a:chOff x="44242388" y="28054064"/>
            <a:chExt cx="9771398" cy="1090621"/>
          </a:xfrm>
        </p:grpSpPr>
        <p:sp>
          <p:nvSpPr>
            <p:cNvPr id="59" name="Rounded Rectangle 58"/>
            <p:cNvSpPr/>
            <p:nvPr userDrawn="1"/>
          </p:nvSpPr>
          <p:spPr>
            <a:xfrm>
              <a:off x="44242388" y="28054064"/>
              <a:ext cx="9771397" cy="109062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1" dirty="0"/>
            </a:p>
          </p:txBody>
        </p:sp>
        <p:pic>
          <p:nvPicPr>
            <p:cNvPr id="60" name="Picture 7" descr="http://t2.gstatic.com/images?q=tbn:ANd9GcR4APHC6TT9w54M2zn_pvCiBxUNcspYPoVxirLRphBoJabfSvu7zw">
              <a:hlinkClick r:id="rId4"/>
            </p:cNvPr>
            <p:cNvPicPr>
              <a:picLocks noChangeAspect="1" noChangeArrowheads="1"/>
            </p:cNvPicPr>
            <p:nvPr userDrawn="1"/>
          </p:nvPicPr>
          <p:blipFill>
            <a:blip r:embed="rId5" cstate="print"/>
            <a:srcRect/>
            <a:stretch>
              <a:fillRect/>
            </a:stretch>
          </p:blipFill>
          <p:spPr bwMode="auto">
            <a:xfrm>
              <a:off x="44341112" y="28126635"/>
              <a:ext cx="914400" cy="914400"/>
            </a:xfrm>
            <a:prstGeom prst="rect">
              <a:avLst/>
            </a:prstGeom>
            <a:noFill/>
          </p:spPr>
        </p:pic>
        <p:sp>
          <p:nvSpPr>
            <p:cNvPr id="61" name="TextBox 60"/>
            <p:cNvSpPr txBox="1"/>
            <p:nvPr userDrawn="1"/>
          </p:nvSpPr>
          <p:spPr>
            <a:xfrm>
              <a:off x="45342598" y="28154090"/>
              <a:ext cx="8671188" cy="675826"/>
            </a:xfrm>
            <a:prstGeom prst="rect">
              <a:avLst/>
            </a:prstGeom>
            <a:noFill/>
          </p:spPr>
          <p:txBody>
            <a:bodyPr wrap="square" rtlCol="0">
              <a:spAutoFit/>
            </a:bodyPr>
            <a:lstStyle/>
            <a:p>
              <a:r>
                <a:rPr lang="en-US" sz="1896" dirty="0" smtClean="0">
                  <a:solidFill>
                    <a:schemeClr val="tx2"/>
                  </a:solidFill>
                  <a:latin typeface="Trebuchet MS" pitchFamily="34" charset="0"/>
                </a:rPr>
                <a:t>Student</a:t>
              </a:r>
              <a:r>
                <a:rPr lang="en-US" sz="1896" baseline="0" dirty="0" smtClean="0">
                  <a:solidFill>
                    <a:schemeClr val="tx2"/>
                  </a:solidFill>
                  <a:latin typeface="Trebuchet MS" pitchFamily="34" charset="0"/>
                </a:rPr>
                <a:t> discounts are available on our Facebook page.</a:t>
              </a:r>
              <a:br>
                <a:rPr lang="en-US" sz="1896" baseline="0" dirty="0" smtClean="0">
                  <a:solidFill>
                    <a:schemeClr val="tx2"/>
                  </a:solidFill>
                  <a:latin typeface="Trebuchet MS" pitchFamily="34" charset="0"/>
                </a:rPr>
              </a:br>
              <a:r>
                <a:rPr lang="en-US" sz="1896" baseline="0" dirty="0" smtClean="0">
                  <a:solidFill>
                    <a:schemeClr val="tx2"/>
                  </a:solidFill>
                  <a:latin typeface="Trebuchet MS" pitchFamily="34" charset="0"/>
                </a:rPr>
                <a:t>Go to </a:t>
              </a:r>
              <a:r>
                <a:rPr lang="en-US" sz="1896" u="sng" baseline="0" dirty="0" smtClean="0">
                  <a:solidFill>
                    <a:schemeClr val="tx2"/>
                  </a:solidFill>
                  <a:latin typeface="Trebuchet MS" pitchFamily="34" charset="0"/>
                </a:rPr>
                <a:t>PosterPresentations.com</a:t>
              </a:r>
              <a:r>
                <a:rPr lang="en-US" sz="1896" baseline="0" dirty="0" smtClean="0">
                  <a:solidFill>
                    <a:schemeClr val="tx2"/>
                  </a:solidFill>
                  <a:latin typeface="Trebuchet MS" pitchFamily="34" charset="0"/>
                </a:rPr>
                <a:t> and click on the FB icon. </a:t>
              </a:r>
              <a:endParaRPr lang="en-US" sz="1896" dirty="0">
                <a:solidFill>
                  <a:schemeClr val="tx2"/>
                </a:solidFill>
                <a:latin typeface="Trebuchet MS" pitchFamily="34" charset="0"/>
              </a:endParaRPr>
            </a:p>
          </p:txBody>
        </p:sp>
      </p:grpSp>
      <p:cxnSp>
        <p:nvCxnSpPr>
          <p:cNvPr id="62" name="Straight Connector 61"/>
          <p:cNvCxnSpPr/>
          <p:nvPr userDrawn="1"/>
        </p:nvCxnSpPr>
        <p:spPr>
          <a:xfrm>
            <a:off x="-8642072" y="10512162"/>
            <a:ext cx="8348800" cy="160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3" name="Rectangle 62"/>
          <p:cNvSpPr/>
          <p:nvPr userDrawn="1"/>
        </p:nvSpPr>
        <p:spPr>
          <a:xfrm>
            <a:off x="-8642626" y="18900455"/>
            <a:ext cx="8382000" cy="777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6673" tIns="33335" rIns="66673" bIns="33335" rtlCol="0" anchor="ctr"/>
          <a:lstStyle/>
          <a:p>
            <a:pPr algn="ctr"/>
            <a:endParaRPr lang="en-US" sz="6271" dirty="0"/>
          </a:p>
        </p:txBody>
      </p:sp>
      <p:sp>
        <p:nvSpPr>
          <p:cNvPr id="69" name="Rectangle 68"/>
          <p:cNvSpPr/>
          <p:nvPr userDrawn="1"/>
        </p:nvSpPr>
        <p:spPr>
          <a:xfrm>
            <a:off x="36851772" y="0"/>
            <a:ext cx="8375385" cy="329184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33344" tIns="266686" rIns="133344" bIns="133344" rtlCol="0" anchor="t" anchorCtr="0"/>
          <a:lstStyle/>
          <a:p>
            <a:pPr algn="ctr"/>
            <a:r>
              <a:rPr lang="en-US" sz="4375" b="1" dirty="0" smtClean="0">
                <a:solidFill>
                  <a:schemeClr val="bg1"/>
                </a:solidFill>
                <a:latin typeface="Trebuchet MS" pitchFamily="34" charset="0"/>
              </a:rPr>
              <a:t>QUICK</a:t>
            </a:r>
            <a:r>
              <a:rPr lang="en-US" sz="4375" b="1" baseline="0" dirty="0" smtClean="0">
                <a:solidFill>
                  <a:schemeClr val="bg1"/>
                </a:solidFill>
                <a:latin typeface="Trebuchet MS" pitchFamily="34" charset="0"/>
              </a:rPr>
              <a:t> TIPS</a:t>
            </a:r>
            <a:endParaRPr lang="en-US" sz="4375" b="1" dirty="0" smtClean="0">
              <a:solidFill>
                <a:schemeClr val="bg1"/>
              </a:solidFill>
              <a:latin typeface="Trebuchet MS" pitchFamily="34" charset="0"/>
            </a:endParaRPr>
          </a:p>
          <a:p>
            <a:pPr algn="ctr"/>
            <a:r>
              <a:rPr lang="en-US" sz="2917" b="1" dirty="0" smtClean="0">
                <a:solidFill>
                  <a:srgbClr val="FFFF00"/>
                </a:solidFill>
                <a:latin typeface="Trebuchet MS" pitchFamily="34" charset="0"/>
              </a:rPr>
              <a:t>(--THIS SECTION DOES NOT PRINT--)</a:t>
            </a:r>
          </a:p>
          <a:p>
            <a:pPr algn="ctr"/>
            <a:endParaRPr lang="en-US" sz="2333" b="1" dirty="0" smtClean="0">
              <a:latin typeface="Trebuchet MS" pitchFamily="34" charset="0"/>
            </a:endParaRPr>
          </a:p>
          <a:p>
            <a:pPr defTabSz="2285772"/>
            <a:r>
              <a:rPr lang="en-US" sz="2333" dirty="0" smtClean="0">
                <a:latin typeface="Trebuchet MS" pitchFamily="34" charset="0"/>
              </a:rPr>
              <a:t>This PowerPoint</a:t>
            </a:r>
            <a:r>
              <a:rPr lang="en-US" sz="2333" baseline="0" dirty="0" smtClean="0">
                <a:latin typeface="Trebuchet MS" pitchFamily="34" charset="0"/>
              </a:rPr>
              <a:t> template requires basic PowerPoint (version 2007 or newer) skills. Below is a list of commonly asked questions specific to this template. </a:t>
            </a:r>
            <a:br>
              <a:rPr lang="en-US" sz="2333" baseline="0" dirty="0" smtClean="0">
                <a:latin typeface="Trebuchet MS" pitchFamily="34" charset="0"/>
              </a:rPr>
            </a:br>
            <a:r>
              <a:rPr lang="en-US" sz="2333" baseline="0" dirty="0" smtClean="0">
                <a:latin typeface="Trebuchet MS" pitchFamily="34" charset="0"/>
              </a:rPr>
              <a:t>If you are using an older version of PowerPoint some template features may not work properly.</a:t>
            </a:r>
            <a:endParaRPr lang="en-US" sz="2917" b="1" dirty="0" smtClean="0">
              <a:solidFill>
                <a:srgbClr val="FFFF00"/>
              </a:solidFill>
              <a:latin typeface="Trebuchet MS" pitchFamily="34" charset="0"/>
            </a:endParaRPr>
          </a:p>
          <a:p>
            <a:pPr defTabSz="2285772"/>
            <a:endParaRPr lang="en-US" sz="2917" b="1" dirty="0" smtClean="0">
              <a:solidFill>
                <a:srgbClr val="FFFF00"/>
              </a:solidFill>
              <a:latin typeface="Trebuchet MS" pitchFamily="34" charset="0"/>
            </a:endParaRPr>
          </a:p>
          <a:p>
            <a:pPr algn="ctr"/>
            <a:r>
              <a:rPr lang="en-US" sz="4375" b="1" dirty="0" smtClean="0">
                <a:solidFill>
                  <a:schemeClr val="bg1"/>
                </a:solidFill>
                <a:latin typeface="Trebuchet MS" pitchFamily="34" charset="0"/>
              </a:rPr>
              <a:t>Template FAQs</a:t>
            </a:r>
            <a:endParaRPr lang="en-US" sz="4375" b="1" baseline="0" dirty="0" smtClean="0">
              <a:solidFill>
                <a:schemeClr val="bg1"/>
              </a:solidFill>
              <a:latin typeface="Trebuchet MS" pitchFamily="34" charset="0"/>
            </a:endParaRPr>
          </a:p>
          <a:p>
            <a:pPr algn="ctr"/>
            <a:endParaRPr lang="en-US" sz="2333" b="1" dirty="0" smtClean="0">
              <a:solidFill>
                <a:srgbClr val="FFFF00"/>
              </a:solidFill>
              <a:latin typeface="Trebuchet MS" pitchFamily="34" charset="0"/>
            </a:endParaRPr>
          </a:p>
          <a:p>
            <a:pPr marL="0" marR="0" indent="0" algn="l" defTabSz="1961031" rtl="0" eaLnBrk="1" fontAlgn="auto" latinLnBrk="0" hangingPunct="1">
              <a:lnSpc>
                <a:spcPct val="100000"/>
              </a:lnSpc>
              <a:spcBef>
                <a:spcPts val="0"/>
              </a:spcBef>
              <a:spcAft>
                <a:spcPts val="0"/>
              </a:spcAft>
              <a:buClrTx/>
              <a:buSzTx/>
              <a:buFontTx/>
              <a:buNone/>
              <a:tabLst/>
              <a:defRPr/>
            </a:pPr>
            <a:r>
              <a:rPr lang="en-US" sz="2333" b="1" dirty="0" smtClean="0">
                <a:solidFill>
                  <a:srgbClr val="FFFF00"/>
                </a:solidFill>
                <a:latin typeface="Trebuchet MS" pitchFamily="34" charset="0"/>
              </a:rPr>
              <a:t>Verifying the quality of your graphics</a:t>
            </a:r>
          </a:p>
          <a:p>
            <a:pPr defTabSz="1961031"/>
            <a:r>
              <a:rPr lang="en-US" sz="2333" dirty="0" smtClean="0">
                <a:latin typeface="Trebuchet MS" pitchFamily="34" charset="0"/>
              </a:rPr>
              <a:t>Go to the </a:t>
            </a:r>
            <a:r>
              <a:rPr lang="en-US" sz="2333" baseline="0" dirty="0" smtClean="0">
                <a:latin typeface="Trebuchet MS" pitchFamily="34" charset="0"/>
              </a:rPr>
              <a:t>VIEW menu and click on ZOOM to set your preferred magnification. This template is at 100% the size of the final poster. All text and graphics will be printed at 100% their size. To see what your poster will look like when printed, set the zoom to 100% and evaluate the quality of all your graphics before you submit your poster for printing.</a:t>
            </a:r>
            <a:br>
              <a:rPr lang="en-US" sz="2333" baseline="0" dirty="0" smtClean="0">
                <a:latin typeface="Trebuchet MS" pitchFamily="34" charset="0"/>
              </a:rPr>
            </a:br>
            <a:endParaRPr lang="en-US" sz="2333" baseline="0" dirty="0" smtClean="0">
              <a:latin typeface="Trebuchet MS" pitchFamily="34" charset="0"/>
            </a:endParaRPr>
          </a:p>
          <a:p>
            <a:pPr defTabSz="1961031"/>
            <a:endParaRPr lang="en-US" sz="2333" b="1" baseline="0" dirty="0" smtClean="0">
              <a:solidFill>
                <a:srgbClr val="FFFF00"/>
              </a:solidFill>
              <a:latin typeface="Trebuchet MS" pitchFamily="34" charset="0"/>
            </a:endParaRPr>
          </a:p>
          <a:p>
            <a:pPr defTabSz="1961031"/>
            <a:r>
              <a:rPr lang="en-US" sz="2333" b="1" baseline="0" dirty="0" smtClean="0">
                <a:solidFill>
                  <a:srgbClr val="FFFF00"/>
                </a:solidFill>
                <a:latin typeface="Trebuchet MS" pitchFamily="34" charset="0"/>
              </a:rPr>
              <a:t>Modifying the layout</a:t>
            </a:r>
          </a:p>
          <a:p>
            <a:pPr defTabSz="1961031"/>
            <a:r>
              <a:rPr lang="en-US" sz="2333" dirty="0" smtClean="0">
                <a:latin typeface="Trebuchet MS" pitchFamily="34" charset="0"/>
              </a:rPr>
              <a:t>This template has four </a:t>
            </a:r>
            <a:r>
              <a:rPr lang="en-US" sz="2333" baseline="0" dirty="0" smtClean="0">
                <a:latin typeface="Trebuchet MS" pitchFamily="34" charset="0"/>
              </a:rPr>
              <a:t>different </a:t>
            </a:r>
          </a:p>
          <a:p>
            <a:pPr defTabSz="1961031"/>
            <a:r>
              <a:rPr lang="en-US" sz="2333" baseline="0" dirty="0" smtClean="0">
                <a:latin typeface="Trebuchet MS" pitchFamily="34" charset="0"/>
              </a:rPr>
              <a:t>column layouts.   </a:t>
            </a:r>
            <a:r>
              <a:rPr lang="en-US" sz="2333" u="sng" baseline="0" dirty="0" smtClean="0">
                <a:latin typeface="Trebuchet MS" pitchFamily="34" charset="0"/>
              </a:rPr>
              <a:t>Right-click</a:t>
            </a:r>
            <a:r>
              <a:rPr lang="en-US" sz="2333" baseline="0" dirty="0" smtClean="0">
                <a:latin typeface="Trebuchet MS" pitchFamily="34" charset="0"/>
              </a:rPr>
              <a:t> </a:t>
            </a:r>
          </a:p>
          <a:p>
            <a:pPr defTabSz="1961031"/>
            <a:r>
              <a:rPr lang="en-US" sz="2333" baseline="0" dirty="0" smtClean="0">
                <a:latin typeface="Trebuchet MS" pitchFamily="34" charset="0"/>
              </a:rPr>
              <a:t>your mouse on the background </a:t>
            </a:r>
          </a:p>
          <a:p>
            <a:pPr defTabSz="1961031"/>
            <a:r>
              <a:rPr lang="en-US" sz="2333" baseline="0" dirty="0" smtClean="0">
                <a:latin typeface="Trebuchet MS" pitchFamily="34" charset="0"/>
              </a:rPr>
              <a:t>and click on LAYOUT to see the</a:t>
            </a:r>
          </a:p>
          <a:p>
            <a:pPr defTabSz="1961031"/>
            <a:r>
              <a:rPr lang="en-US" sz="2333" baseline="0" dirty="0" smtClean="0">
                <a:latin typeface="Trebuchet MS" pitchFamily="34" charset="0"/>
              </a:rPr>
              <a:t> layout options.  The columns in </a:t>
            </a:r>
          </a:p>
          <a:p>
            <a:pPr defTabSz="1961031"/>
            <a:r>
              <a:rPr lang="en-US" sz="2333" baseline="0" dirty="0" smtClean="0">
                <a:latin typeface="Trebuchet MS" pitchFamily="34" charset="0"/>
              </a:rPr>
              <a:t>the provided layouts are fixed and cannot be moved but advanced users can modify any layout by going to VIEW and then SLIDE MASTER.</a:t>
            </a:r>
          </a:p>
          <a:p>
            <a:pPr marL="0" marR="0" indent="0" algn="l" defTabSz="1961031" rtl="0" eaLnBrk="1" fontAlgn="auto" latinLnBrk="0" hangingPunct="1">
              <a:lnSpc>
                <a:spcPct val="100000"/>
              </a:lnSpc>
              <a:spcBef>
                <a:spcPts val="0"/>
              </a:spcBef>
              <a:spcAft>
                <a:spcPts val="0"/>
              </a:spcAft>
              <a:buClrTx/>
              <a:buSzTx/>
              <a:buFontTx/>
              <a:buNone/>
              <a:tabLst/>
              <a:defRPr/>
            </a:pPr>
            <a:endParaRPr lang="en-US" sz="2333" baseline="0" dirty="0" smtClean="0">
              <a:latin typeface="Trebuchet MS" pitchFamily="34" charset="0"/>
            </a:endParaRPr>
          </a:p>
          <a:p>
            <a:pPr marL="0" marR="0" indent="0" algn="l" defTabSz="1961031" rtl="0" eaLnBrk="1" fontAlgn="auto" latinLnBrk="0" hangingPunct="1">
              <a:lnSpc>
                <a:spcPct val="100000"/>
              </a:lnSpc>
              <a:spcBef>
                <a:spcPts val="0"/>
              </a:spcBef>
              <a:spcAft>
                <a:spcPts val="0"/>
              </a:spcAft>
              <a:buClrTx/>
              <a:buSzTx/>
              <a:buFontTx/>
              <a:buNone/>
              <a:tabLst/>
              <a:defRPr/>
            </a:pPr>
            <a:endParaRPr lang="en-US" sz="2333" baseline="0" dirty="0" smtClean="0">
              <a:latin typeface="Trebuchet MS" pitchFamily="34" charset="0"/>
            </a:endParaRPr>
          </a:p>
          <a:p>
            <a:pPr defTabSz="1961031"/>
            <a:r>
              <a:rPr lang="en-US" sz="2333" b="1" baseline="0" dirty="0" smtClean="0">
                <a:solidFill>
                  <a:srgbClr val="FFFF00"/>
                </a:solidFill>
                <a:latin typeface="Trebuchet MS" pitchFamily="34" charset="0"/>
              </a:rPr>
              <a:t>Importing text and graphics from external sources</a:t>
            </a:r>
          </a:p>
          <a:p>
            <a:pPr defTabSz="1961031"/>
            <a:r>
              <a:rPr lang="en-US" sz="2333" b="1" u="sng" baseline="0" dirty="0" smtClean="0">
                <a:latin typeface="Trebuchet MS" pitchFamily="34" charset="0"/>
              </a:rPr>
              <a:t>TEXT</a:t>
            </a:r>
            <a:r>
              <a:rPr lang="en-US" sz="2333" b="1" u="none" baseline="0" dirty="0" smtClean="0">
                <a:latin typeface="Trebuchet MS" pitchFamily="34" charset="0"/>
              </a:rPr>
              <a:t>: </a:t>
            </a:r>
            <a:r>
              <a:rPr lang="en-US" sz="2333" baseline="0" dirty="0" smtClean="0">
                <a:latin typeface="Trebuchet MS" pitchFamily="34" charset="0"/>
              </a:rPr>
              <a:t>Paste or type your text into a pre-existing placeholder or drag in a new placeholder from the left side of the template. Move it anywhere as needed.</a:t>
            </a:r>
          </a:p>
          <a:p>
            <a:pPr defTabSz="1961031"/>
            <a:endParaRPr lang="en-US" sz="2333" baseline="0" dirty="0" smtClean="0">
              <a:latin typeface="Trebuchet MS" pitchFamily="34" charset="0"/>
            </a:endParaRPr>
          </a:p>
          <a:p>
            <a:pPr defTabSz="1961031"/>
            <a:r>
              <a:rPr lang="en-US" sz="2333" b="1" u="sng" baseline="0" dirty="0" smtClean="0">
                <a:latin typeface="Trebuchet MS" pitchFamily="34" charset="0"/>
              </a:rPr>
              <a:t>PHOTOS</a:t>
            </a:r>
            <a:r>
              <a:rPr lang="en-US" sz="2333" b="1" u="none" baseline="0" dirty="0" smtClean="0">
                <a:latin typeface="Trebuchet MS" pitchFamily="34" charset="0"/>
              </a:rPr>
              <a:t>: </a:t>
            </a:r>
            <a:r>
              <a:rPr lang="en-US" sz="2333" baseline="0" dirty="0" smtClean="0">
                <a:latin typeface="Trebuchet MS" pitchFamily="34" charset="0"/>
              </a:rPr>
              <a:t>Drag in a picture placeholder, size it </a:t>
            </a:r>
            <a:r>
              <a:rPr lang="en-US" sz="2333" u="sng" baseline="0" dirty="0" smtClean="0">
                <a:latin typeface="Trebuchet MS" pitchFamily="34" charset="0"/>
              </a:rPr>
              <a:t>first</a:t>
            </a:r>
            <a:r>
              <a:rPr lang="en-US" sz="2333" baseline="0" dirty="0" smtClean="0">
                <a:latin typeface="Trebuchet MS" pitchFamily="34" charset="0"/>
              </a:rPr>
              <a:t>, click in it and insert a photo from the menu.</a:t>
            </a:r>
          </a:p>
          <a:p>
            <a:pPr defTabSz="1961031"/>
            <a:endParaRPr lang="en-US" sz="2333" baseline="0" dirty="0" smtClean="0">
              <a:latin typeface="Trebuchet MS" pitchFamily="34" charset="0"/>
            </a:endParaRPr>
          </a:p>
          <a:p>
            <a:pPr defTabSz="1961031"/>
            <a:r>
              <a:rPr lang="en-US" sz="2333" b="1" u="sng" baseline="0" dirty="0" smtClean="0">
                <a:latin typeface="Trebuchet MS" pitchFamily="34" charset="0"/>
              </a:rPr>
              <a:t>TABLES</a:t>
            </a:r>
            <a:r>
              <a:rPr lang="en-US" sz="2333" b="1" u="none" baseline="0" dirty="0" smtClean="0">
                <a:latin typeface="Trebuchet MS" pitchFamily="34" charset="0"/>
              </a:rPr>
              <a:t>: </a:t>
            </a:r>
            <a:r>
              <a:rPr lang="en-US" sz="2333" baseline="0" dirty="0" smtClean="0">
                <a:latin typeface="Trebuchet MS" pitchFamily="34" charset="0"/>
              </a:rPr>
              <a:t>You can copy and paste a table from an external document onto this poster template. To adjust the way the text fits within the cells of a table that has been pasted, </a:t>
            </a:r>
            <a:r>
              <a:rPr lang="en-US" sz="2333" u="sng" baseline="0" dirty="0" smtClean="0">
                <a:latin typeface="Trebuchet MS" pitchFamily="34" charset="0"/>
              </a:rPr>
              <a:t>right-click</a:t>
            </a:r>
            <a:r>
              <a:rPr lang="en-US" sz="2333" baseline="0" dirty="0" smtClean="0">
                <a:latin typeface="Trebuchet MS" pitchFamily="34" charset="0"/>
              </a:rPr>
              <a:t> on the table, click FORMAT SHAPE  then click on TEXT BOX and change the INTERNAL MARGIN values to 0.25.</a:t>
            </a:r>
          </a:p>
          <a:p>
            <a:pPr defTabSz="1961031"/>
            <a:endParaRPr lang="en-US" sz="2333" baseline="0" dirty="0" smtClean="0">
              <a:latin typeface="Trebuchet MS" pitchFamily="34" charset="0"/>
            </a:endParaRPr>
          </a:p>
          <a:p>
            <a:pPr defTabSz="1961031"/>
            <a:endParaRPr lang="en-US" sz="2333" baseline="0" dirty="0" smtClean="0">
              <a:latin typeface="Trebuchet MS" pitchFamily="34" charset="0"/>
            </a:endParaRPr>
          </a:p>
          <a:p>
            <a:pPr defTabSz="1961031"/>
            <a:r>
              <a:rPr lang="en-US" sz="2333" b="1" baseline="0" dirty="0" smtClean="0">
                <a:solidFill>
                  <a:srgbClr val="FFFF00"/>
                </a:solidFill>
                <a:latin typeface="Trebuchet MS" pitchFamily="34" charset="0"/>
              </a:rPr>
              <a:t>Modifying the color scheme</a:t>
            </a:r>
          </a:p>
          <a:p>
            <a:pPr defTabSz="1961031"/>
            <a:r>
              <a:rPr lang="en-US" sz="2333" baseline="0" dirty="0" smtClean="0">
                <a:latin typeface="Trebuchet MS" pitchFamily="34" charset="0"/>
              </a:rPr>
              <a:t>To change the color scheme of this template go to the DESIGN menu and click on COLORS. You can choose from the provided color combinations or create your own.</a:t>
            </a:r>
          </a:p>
          <a:p>
            <a:pPr defTabSz="2285772"/>
            <a:endParaRPr lang="en-US" sz="2333" baseline="0" dirty="0" smtClean="0">
              <a:latin typeface="Trebuchet MS" pitchFamily="34" charset="0"/>
            </a:endParaRPr>
          </a:p>
          <a:p>
            <a:pPr defTabSz="2285772"/>
            <a:endParaRPr lang="en-US" sz="2333" baseline="0" dirty="0" smtClean="0">
              <a:latin typeface="Trebuchet MS" pitchFamily="34" charset="0"/>
            </a:endParaRPr>
          </a:p>
          <a:p>
            <a:pPr defTabSz="3200464"/>
            <a:endParaRPr lang="en-US" sz="1458" baseline="0" dirty="0" smtClean="0">
              <a:latin typeface="Trebuchet MS" pitchFamily="34" charset="0"/>
            </a:endParaRPr>
          </a:p>
          <a:p>
            <a:pPr defTabSz="3200464"/>
            <a:endParaRPr lang="en-US" sz="1458" dirty="0" smtClean="0">
              <a:latin typeface="Trebuchet MS" pitchFamily="34" charset="0"/>
            </a:endParaRPr>
          </a:p>
          <a:p>
            <a:pPr algn="ctr"/>
            <a:endParaRPr lang="en-US" sz="1458" b="1" dirty="0" smtClean="0">
              <a:solidFill>
                <a:schemeClr val="bg1"/>
              </a:solidFill>
              <a:latin typeface="Trebuchet MS" pitchFamily="34" charset="0"/>
            </a:endParaRPr>
          </a:p>
          <a:p>
            <a:pPr defTabSz="3200464"/>
            <a:endParaRPr lang="en-US" sz="1458" b="1" dirty="0" smtClean="0">
              <a:solidFill>
                <a:srgbClr val="FFFF00"/>
              </a:solidFill>
              <a:latin typeface="Trebuchet MS" pitchFamily="34" charset="0"/>
            </a:endParaRPr>
          </a:p>
          <a:p>
            <a:pPr algn="ctr"/>
            <a:endParaRPr lang="en-US" sz="2333" b="1" dirty="0">
              <a:latin typeface="Trebuchet MS" pitchFamily="34" charset="0"/>
            </a:endParaRPr>
          </a:p>
        </p:txBody>
      </p:sp>
      <p:pic>
        <p:nvPicPr>
          <p:cNvPr id="70" name="Picture 2"/>
          <p:cNvPicPr>
            <a:picLocks noChangeAspect="1" noChangeArrowheads="1"/>
          </p:cNvPicPr>
          <p:nvPr userDrawn="1"/>
        </p:nvPicPr>
        <p:blipFill>
          <a:blip r:embed="rId6" cstate="print"/>
          <a:srcRect/>
          <a:stretch>
            <a:fillRect/>
          </a:stretch>
        </p:blipFill>
        <p:spPr bwMode="auto">
          <a:xfrm>
            <a:off x="42076349" y="12200730"/>
            <a:ext cx="3041951" cy="2354471"/>
          </a:xfrm>
          <a:prstGeom prst="rect">
            <a:avLst/>
          </a:prstGeom>
          <a:noFill/>
          <a:ln w="9525">
            <a:noFill/>
            <a:miter lim="800000"/>
            <a:headEnd/>
            <a:tailEnd/>
          </a:ln>
          <a:effectLst/>
        </p:spPr>
      </p:pic>
      <p:sp>
        <p:nvSpPr>
          <p:cNvPr id="71" name="TextBox 70"/>
          <p:cNvSpPr txBox="1"/>
          <p:nvPr userDrawn="1"/>
        </p:nvSpPr>
        <p:spPr>
          <a:xfrm>
            <a:off x="37073117" y="30588810"/>
            <a:ext cx="7633572" cy="1606716"/>
          </a:xfrm>
          <a:prstGeom prst="rect">
            <a:avLst/>
          </a:prstGeom>
          <a:noFill/>
        </p:spPr>
        <p:txBody>
          <a:bodyPr wrap="square" lIns="66673" tIns="33335" rIns="66673" bIns="33335" rtlCol="0">
            <a:spAutoFit/>
          </a:bodyPr>
          <a:lstStyle/>
          <a:p>
            <a:r>
              <a:rPr lang="en-US" sz="2625" dirty="0" smtClean="0">
                <a:solidFill>
                  <a:schemeClr val="bg1"/>
                </a:solidFill>
              </a:rPr>
              <a:t>© 2013 PosterPresentations.com</a:t>
            </a:r>
            <a:br>
              <a:rPr lang="en-US" sz="2625" dirty="0" smtClean="0">
                <a:solidFill>
                  <a:schemeClr val="bg1"/>
                </a:solidFill>
              </a:rPr>
            </a:br>
            <a:r>
              <a:rPr lang="en-US" sz="2625" dirty="0" smtClean="0">
                <a:solidFill>
                  <a:schemeClr val="bg1"/>
                </a:solidFill>
              </a:rPr>
              <a:t>    </a:t>
            </a:r>
            <a:r>
              <a:rPr lang="en-US" sz="2333" dirty="0" smtClean="0">
                <a:solidFill>
                  <a:schemeClr val="bg1"/>
                </a:solidFill>
              </a:rPr>
              <a:t>2117 Fourth Street ,</a:t>
            </a:r>
            <a:r>
              <a:rPr lang="en-US" sz="2333" baseline="0" dirty="0" smtClean="0">
                <a:solidFill>
                  <a:schemeClr val="bg1"/>
                </a:solidFill>
              </a:rPr>
              <a:t> Unit C</a:t>
            </a:r>
            <a:br>
              <a:rPr lang="en-US" sz="2333" baseline="0" dirty="0" smtClean="0">
                <a:solidFill>
                  <a:schemeClr val="bg1"/>
                </a:solidFill>
              </a:rPr>
            </a:br>
            <a:r>
              <a:rPr lang="en-US" sz="2333" baseline="0" dirty="0" smtClean="0">
                <a:solidFill>
                  <a:schemeClr val="bg1"/>
                </a:solidFill>
              </a:rPr>
              <a:t>    Berkeley CA 94710</a:t>
            </a:r>
            <a:br>
              <a:rPr lang="en-US" sz="2333" baseline="0" dirty="0" smtClean="0">
                <a:solidFill>
                  <a:schemeClr val="bg1"/>
                </a:solidFill>
              </a:rPr>
            </a:br>
            <a:r>
              <a:rPr lang="en-US" sz="2333" baseline="0" dirty="0" smtClean="0">
                <a:solidFill>
                  <a:schemeClr val="bg1"/>
                </a:solidFill>
              </a:rPr>
              <a:t>    </a:t>
            </a:r>
            <a:r>
              <a:rPr lang="en-US" sz="2333" b="1" baseline="0" dirty="0" smtClean="0">
                <a:solidFill>
                  <a:srgbClr val="FFFF00"/>
                </a:solidFill>
              </a:rPr>
              <a:t>posterpresenter@gmail.com</a:t>
            </a:r>
            <a:endParaRPr lang="en-US" sz="2625" b="1" dirty="0">
              <a:solidFill>
                <a:srgbClr val="FFFF00"/>
              </a:solidFill>
            </a:endParaRPr>
          </a:p>
        </p:txBody>
      </p:sp>
      <p:cxnSp>
        <p:nvCxnSpPr>
          <p:cNvPr id="72" name="Straight Connector 71"/>
          <p:cNvCxnSpPr/>
          <p:nvPr userDrawn="1"/>
        </p:nvCxnSpPr>
        <p:spPr>
          <a:xfrm>
            <a:off x="36851772" y="30500133"/>
            <a:ext cx="8375385" cy="15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a:xfrm>
            <a:off x="36878358" y="4841861"/>
            <a:ext cx="8348800" cy="160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3" r:id="rId1"/>
  </p:sldLayoutIdLst>
  <p:timing>
    <p:tnLst>
      <p:par>
        <p:cTn id="1" dur="indefinite" restart="never" nodeType="tmRoot"/>
      </p:par>
    </p:tnLst>
  </p:timing>
  <p:txStyles>
    <p:titleStyle>
      <a:lvl1pPr algn="ctr" defTabSz="3200232" rtl="0" eaLnBrk="1" latinLnBrk="0" hangingPunct="1">
        <a:spcBef>
          <a:spcPct val="0"/>
        </a:spcBef>
        <a:buNone/>
        <a:defRPr sz="6416" kern="1200">
          <a:solidFill>
            <a:schemeClr val="bg1"/>
          </a:solidFill>
          <a:latin typeface="Trebuchet MS" pitchFamily="34" charset="0"/>
          <a:ea typeface="+mj-ea"/>
          <a:cs typeface="+mj-cs"/>
        </a:defRPr>
      </a:lvl1pPr>
    </p:titleStyle>
    <p:bodyStyle>
      <a:lvl1pPr marL="1200087" indent="-1200087" algn="l" defTabSz="3200232" rtl="0" eaLnBrk="1" latinLnBrk="0" hangingPunct="1">
        <a:spcBef>
          <a:spcPct val="20000"/>
        </a:spcBef>
        <a:buFont typeface="Arial" pitchFamily="34" charset="0"/>
        <a:buChar char="•"/>
        <a:defRPr sz="11230" kern="1200">
          <a:solidFill>
            <a:schemeClr val="tx1"/>
          </a:solidFill>
          <a:latin typeface="+mn-lt"/>
          <a:ea typeface="+mn-ea"/>
          <a:cs typeface="+mn-cs"/>
        </a:defRPr>
      </a:lvl1pPr>
      <a:lvl2pPr marL="2600188" indent="-1000072" algn="l" defTabSz="3200232" rtl="0" eaLnBrk="1" latinLnBrk="0" hangingPunct="1">
        <a:spcBef>
          <a:spcPct val="20000"/>
        </a:spcBef>
        <a:buFont typeface="Arial" pitchFamily="34" charset="0"/>
        <a:buChar char="–"/>
        <a:defRPr sz="9844" kern="1200">
          <a:solidFill>
            <a:schemeClr val="tx1"/>
          </a:solidFill>
          <a:latin typeface="+mn-lt"/>
          <a:ea typeface="+mn-ea"/>
          <a:cs typeface="+mn-cs"/>
        </a:defRPr>
      </a:lvl2pPr>
      <a:lvl3pPr marL="4000290" indent="-800059" algn="l" defTabSz="3200232" rtl="0" eaLnBrk="1" latinLnBrk="0" hangingPunct="1">
        <a:spcBef>
          <a:spcPct val="20000"/>
        </a:spcBef>
        <a:buFont typeface="Arial" pitchFamily="34" charset="0"/>
        <a:buChar char="•"/>
        <a:defRPr sz="8458" kern="1200">
          <a:solidFill>
            <a:schemeClr val="tx1"/>
          </a:solidFill>
          <a:latin typeface="+mn-lt"/>
          <a:ea typeface="+mn-ea"/>
          <a:cs typeface="+mn-cs"/>
        </a:defRPr>
      </a:lvl3pPr>
      <a:lvl4pPr marL="5600407" indent="-800059" algn="l" defTabSz="3200232" rtl="0" eaLnBrk="1" latinLnBrk="0" hangingPunct="1">
        <a:spcBef>
          <a:spcPct val="20000"/>
        </a:spcBef>
        <a:buFont typeface="Arial" pitchFamily="34" charset="0"/>
        <a:buChar char="–"/>
        <a:defRPr sz="7000" kern="1200">
          <a:solidFill>
            <a:schemeClr val="tx1"/>
          </a:solidFill>
          <a:latin typeface="+mn-lt"/>
          <a:ea typeface="+mn-ea"/>
          <a:cs typeface="+mn-cs"/>
        </a:defRPr>
      </a:lvl4pPr>
      <a:lvl5pPr marL="7200522" indent="-800059" algn="l" defTabSz="3200232" rtl="0" eaLnBrk="1" latinLnBrk="0" hangingPunct="1">
        <a:spcBef>
          <a:spcPct val="20000"/>
        </a:spcBef>
        <a:buFont typeface="Arial" pitchFamily="34" charset="0"/>
        <a:buChar char="»"/>
        <a:defRPr sz="7000" kern="1200">
          <a:solidFill>
            <a:schemeClr val="tx1"/>
          </a:solidFill>
          <a:latin typeface="+mn-lt"/>
          <a:ea typeface="+mn-ea"/>
          <a:cs typeface="+mn-cs"/>
        </a:defRPr>
      </a:lvl5pPr>
      <a:lvl6pPr marL="8800638" indent="-800059" algn="l" defTabSz="3200232" rtl="0" eaLnBrk="1" latinLnBrk="0" hangingPunct="1">
        <a:spcBef>
          <a:spcPct val="20000"/>
        </a:spcBef>
        <a:buFont typeface="Arial" pitchFamily="34" charset="0"/>
        <a:buChar char="•"/>
        <a:defRPr sz="7000" kern="1200">
          <a:solidFill>
            <a:schemeClr val="tx1"/>
          </a:solidFill>
          <a:latin typeface="+mn-lt"/>
          <a:ea typeface="+mn-ea"/>
          <a:cs typeface="+mn-cs"/>
        </a:defRPr>
      </a:lvl6pPr>
      <a:lvl7pPr marL="10400753" indent="-800059" algn="l" defTabSz="3200232" rtl="0" eaLnBrk="1" latinLnBrk="0" hangingPunct="1">
        <a:spcBef>
          <a:spcPct val="20000"/>
        </a:spcBef>
        <a:buFont typeface="Arial" pitchFamily="34" charset="0"/>
        <a:buChar char="•"/>
        <a:defRPr sz="7000" kern="1200">
          <a:solidFill>
            <a:schemeClr val="tx1"/>
          </a:solidFill>
          <a:latin typeface="+mn-lt"/>
          <a:ea typeface="+mn-ea"/>
          <a:cs typeface="+mn-cs"/>
        </a:defRPr>
      </a:lvl7pPr>
      <a:lvl8pPr marL="12000870" indent="-800059" algn="l" defTabSz="3200232" rtl="0" eaLnBrk="1" latinLnBrk="0" hangingPunct="1">
        <a:spcBef>
          <a:spcPct val="20000"/>
        </a:spcBef>
        <a:buFont typeface="Arial" pitchFamily="34" charset="0"/>
        <a:buChar char="•"/>
        <a:defRPr sz="7000" kern="1200">
          <a:solidFill>
            <a:schemeClr val="tx1"/>
          </a:solidFill>
          <a:latin typeface="+mn-lt"/>
          <a:ea typeface="+mn-ea"/>
          <a:cs typeface="+mn-cs"/>
        </a:defRPr>
      </a:lvl8pPr>
      <a:lvl9pPr marL="13600986" indent="-800059" algn="l" defTabSz="3200232" rtl="0" eaLnBrk="1" latinLnBrk="0" hangingPunct="1">
        <a:spcBef>
          <a:spcPct val="20000"/>
        </a:spcBef>
        <a:buFont typeface="Arial" pitchFamily="34" charset="0"/>
        <a:buChar char="•"/>
        <a:defRPr sz="7000" kern="1200">
          <a:solidFill>
            <a:schemeClr val="tx1"/>
          </a:solidFill>
          <a:latin typeface="+mn-lt"/>
          <a:ea typeface="+mn-ea"/>
          <a:cs typeface="+mn-cs"/>
        </a:defRPr>
      </a:lvl9pPr>
    </p:bodyStyle>
    <p:otherStyle>
      <a:defPPr>
        <a:defRPr lang="en-US"/>
      </a:defPPr>
      <a:lvl1pPr marL="0" algn="l" defTabSz="3200232" rtl="0" eaLnBrk="1" latinLnBrk="0" hangingPunct="1">
        <a:defRPr sz="6271" kern="1200">
          <a:solidFill>
            <a:schemeClr val="tx1"/>
          </a:solidFill>
          <a:latin typeface="+mn-lt"/>
          <a:ea typeface="+mn-ea"/>
          <a:cs typeface="+mn-cs"/>
        </a:defRPr>
      </a:lvl1pPr>
      <a:lvl2pPr marL="1600117" algn="l" defTabSz="3200232" rtl="0" eaLnBrk="1" latinLnBrk="0" hangingPunct="1">
        <a:defRPr sz="6271" kern="1200">
          <a:solidFill>
            <a:schemeClr val="tx1"/>
          </a:solidFill>
          <a:latin typeface="+mn-lt"/>
          <a:ea typeface="+mn-ea"/>
          <a:cs typeface="+mn-cs"/>
        </a:defRPr>
      </a:lvl2pPr>
      <a:lvl3pPr marL="3200232" algn="l" defTabSz="3200232" rtl="0" eaLnBrk="1" latinLnBrk="0" hangingPunct="1">
        <a:defRPr sz="6271" kern="1200">
          <a:solidFill>
            <a:schemeClr val="tx1"/>
          </a:solidFill>
          <a:latin typeface="+mn-lt"/>
          <a:ea typeface="+mn-ea"/>
          <a:cs typeface="+mn-cs"/>
        </a:defRPr>
      </a:lvl3pPr>
      <a:lvl4pPr marL="4800348" algn="l" defTabSz="3200232" rtl="0" eaLnBrk="1" latinLnBrk="0" hangingPunct="1">
        <a:defRPr sz="6271" kern="1200">
          <a:solidFill>
            <a:schemeClr val="tx1"/>
          </a:solidFill>
          <a:latin typeface="+mn-lt"/>
          <a:ea typeface="+mn-ea"/>
          <a:cs typeface="+mn-cs"/>
        </a:defRPr>
      </a:lvl4pPr>
      <a:lvl5pPr marL="6400464" algn="l" defTabSz="3200232" rtl="0" eaLnBrk="1" latinLnBrk="0" hangingPunct="1">
        <a:defRPr sz="6271" kern="1200">
          <a:solidFill>
            <a:schemeClr val="tx1"/>
          </a:solidFill>
          <a:latin typeface="+mn-lt"/>
          <a:ea typeface="+mn-ea"/>
          <a:cs typeface="+mn-cs"/>
        </a:defRPr>
      </a:lvl5pPr>
      <a:lvl6pPr marL="8000581" algn="l" defTabSz="3200232" rtl="0" eaLnBrk="1" latinLnBrk="0" hangingPunct="1">
        <a:defRPr sz="6271" kern="1200">
          <a:solidFill>
            <a:schemeClr val="tx1"/>
          </a:solidFill>
          <a:latin typeface="+mn-lt"/>
          <a:ea typeface="+mn-ea"/>
          <a:cs typeface="+mn-cs"/>
        </a:defRPr>
      </a:lvl6pPr>
      <a:lvl7pPr marL="9600697" algn="l" defTabSz="3200232" rtl="0" eaLnBrk="1" latinLnBrk="0" hangingPunct="1">
        <a:defRPr sz="6271" kern="1200">
          <a:solidFill>
            <a:schemeClr val="tx1"/>
          </a:solidFill>
          <a:latin typeface="+mn-lt"/>
          <a:ea typeface="+mn-ea"/>
          <a:cs typeface="+mn-cs"/>
        </a:defRPr>
      </a:lvl7pPr>
      <a:lvl8pPr marL="11200812" algn="l" defTabSz="3200232" rtl="0" eaLnBrk="1" latinLnBrk="0" hangingPunct="1">
        <a:defRPr sz="6271" kern="1200">
          <a:solidFill>
            <a:schemeClr val="tx1"/>
          </a:solidFill>
          <a:latin typeface="+mn-lt"/>
          <a:ea typeface="+mn-ea"/>
          <a:cs typeface="+mn-cs"/>
        </a:defRPr>
      </a:lvl8pPr>
      <a:lvl9pPr marL="12800929" algn="l" defTabSz="3200232" rtl="0" eaLnBrk="1" latinLnBrk="0" hangingPunct="1">
        <a:defRPr sz="6271"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752603"/>
            <a:ext cx="31546800" cy="636270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514600" y="8763000"/>
            <a:ext cx="31546800" cy="2088642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514600" y="30510482"/>
            <a:ext cx="8229600" cy="1752600"/>
          </a:xfrm>
          <a:prstGeom prst="rect">
            <a:avLst/>
          </a:prstGeom>
        </p:spPr>
        <p:txBody>
          <a:bodyPr vert="horz" lIns="91440" tIns="45720" rIns="91440" bIns="45720" rtlCol="0" anchor="ctr"/>
          <a:lstStyle>
            <a:lvl1pPr algn="l">
              <a:defRPr sz="3600">
                <a:solidFill>
                  <a:schemeClr val="tx1">
                    <a:tint val="75000"/>
                  </a:schemeClr>
                </a:solidFill>
              </a:defRPr>
            </a:lvl1pPr>
          </a:lstStyle>
          <a:p>
            <a:fld id="{C2399755-95CB-499D-9DF9-1C555393B742}" type="datetimeFigureOut">
              <a:rPr lang="en-US" smtClean="0"/>
              <a:t>4/25/18</a:t>
            </a:fld>
            <a:endParaRPr lang="en-US"/>
          </a:p>
        </p:txBody>
      </p:sp>
      <p:sp>
        <p:nvSpPr>
          <p:cNvPr id="5" name="Footer Placeholder 4"/>
          <p:cNvSpPr>
            <a:spLocks noGrp="1"/>
          </p:cNvSpPr>
          <p:nvPr>
            <p:ph type="ftr" sz="quarter" idx="3"/>
          </p:nvPr>
        </p:nvSpPr>
        <p:spPr>
          <a:xfrm>
            <a:off x="12115800" y="30510482"/>
            <a:ext cx="12344400" cy="1752600"/>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30510482"/>
            <a:ext cx="8229600" cy="1752600"/>
          </a:xfrm>
          <a:prstGeom prst="rect">
            <a:avLst/>
          </a:prstGeom>
        </p:spPr>
        <p:txBody>
          <a:bodyPr vert="horz" lIns="91440" tIns="45720" rIns="91440" bIns="45720" rtlCol="0" anchor="ctr"/>
          <a:lstStyle>
            <a:lvl1pPr algn="r">
              <a:defRPr sz="3600">
                <a:solidFill>
                  <a:schemeClr val="tx1">
                    <a:tint val="75000"/>
                  </a:schemeClr>
                </a:solidFill>
              </a:defRPr>
            </a:lvl1pPr>
          </a:lstStyle>
          <a:p>
            <a:fld id="{92BFD717-16BC-44E7-9282-2EFC77D11198}" type="slidenum">
              <a:rPr lang="en-US" smtClean="0"/>
              <a:t>‹#›</a:t>
            </a:fld>
            <a:endParaRPr lang="en-US"/>
          </a:p>
        </p:txBody>
      </p:sp>
      <p:sp>
        <p:nvSpPr>
          <p:cNvPr id="7" name="Rounded Rectangle 6"/>
          <p:cNvSpPr/>
          <p:nvPr userDrawn="1"/>
        </p:nvSpPr>
        <p:spPr>
          <a:xfrm>
            <a:off x="768615" y="5475150"/>
            <a:ext cx="83820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1" dirty="0"/>
          </a:p>
        </p:txBody>
      </p:sp>
      <p:sp>
        <p:nvSpPr>
          <p:cNvPr id="8" name="Rounded Rectangle 7"/>
          <p:cNvSpPr/>
          <p:nvPr userDrawn="1"/>
        </p:nvSpPr>
        <p:spPr>
          <a:xfrm>
            <a:off x="9656411" y="5475150"/>
            <a:ext cx="83820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1" dirty="0"/>
          </a:p>
        </p:txBody>
      </p:sp>
      <p:sp>
        <p:nvSpPr>
          <p:cNvPr id="9" name="Rounded Rectangle 8"/>
          <p:cNvSpPr/>
          <p:nvPr userDrawn="1"/>
        </p:nvSpPr>
        <p:spPr>
          <a:xfrm>
            <a:off x="18544205" y="5475150"/>
            <a:ext cx="83820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1" dirty="0"/>
          </a:p>
        </p:txBody>
      </p:sp>
      <p:sp>
        <p:nvSpPr>
          <p:cNvPr id="10" name="Rounded Rectangle 9"/>
          <p:cNvSpPr/>
          <p:nvPr userDrawn="1"/>
        </p:nvSpPr>
        <p:spPr>
          <a:xfrm>
            <a:off x="27432000" y="5475150"/>
            <a:ext cx="8382000" cy="26736675"/>
          </a:xfrm>
          <a:prstGeom prst="roundRect">
            <a:avLst>
              <a:gd name="adj" fmla="val 9229"/>
            </a:avLst>
          </a:prstGeom>
          <a:gradFill>
            <a:gsLst>
              <a:gs pos="0">
                <a:srgbClr val="CDD2DE"/>
              </a:gs>
              <a:gs pos="0">
                <a:srgbClr val="CDD2DE"/>
              </a:gs>
              <a:gs pos="100000">
                <a:srgbClr val="F3F5FA"/>
              </a:gs>
            </a:gsLst>
            <a:lin ang="16200000" scaled="1"/>
          </a:gradFill>
          <a:ln>
            <a:solidFill>
              <a:schemeClr val="accent5">
                <a:lumMod val="50000"/>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271" dirty="0"/>
          </a:p>
        </p:txBody>
      </p:sp>
      <p:sp>
        <p:nvSpPr>
          <p:cNvPr id="11" name="Rectangle 10"/>
          <p:cNvSpPr/>
          <p:nvPr userDrawn="1"/>
        </p:nvSpPr>
        <p:spPr>
          <a:xfrm>
            <a:off x="-8642626" y="18900455"/>
            <a:ext cx="8382000" cy="7772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66673" tIns="33335" rIns="66673" bIns="33335" rtlCol="0" anchor="ctr"/>
          <a:lstStyle/>
          <a:p>
            <a:pPr algn="ctr"/>
            <a:endParaRPr lang="en-US" sz="6271" dirty="0"/>
          </a:p>
        </p:txBody>
      </p:sp>
      <p:sp>
        <p:nvSpPr>
          <p:cNvPr id="12" name="Rectangle 11"/>
          <p:cNvSpPr/>
          <p:nvPr userDrawn="1"/>
        </p:nvSpPr>
        <p:spPr>
          <a:xfrm>
            <a:off x="36851772" y="0"/>
            <a:ext cx="8375385" cy="32918400"/>
          </a:xfrm>
          <a:prstGeom prst="rect">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lIns="133344" tIns="266686" rIns="133344" bIns="133344" rtlCol="0" anchor="t" anchorCtr="0"/>
          <a:lstStyle/>
          <a:p>
            <a:pPr algn="ctr"/>
            <a:r>
              <a:rPr lang="en-US" sz="4375" b="1" dirty="0" smtClean="0">
                <a:solidFill>
                  <a:schemeClr val="bg1"/>
                </a:solidFill>
                <a:latin typeface="Trebuchet MS" pitchFamily="34" charset="0"/>
              </a:rPr>
              <a:t>QUICK</a:t>
            </a:r>
            <a:r>
              <a:rPr lang="en-US" sz="4375" b="1" baseline="0" dirty="0" smtClean="0">
                <a:solidFill>
                  <a:schemeClr val="bg1"/>
                </a:solidFill>
                <a:latin typeface="Trebuchet MS" pitchFamily="34" charset="0"/>
              </a:rPr>
              <a:t> TIPS</a:t>
            </a:r>
            <a:endParaRPr lang="en-US" sz="4375" b="1" dirty="0" smtClean="0">
              <a:solidFill>
                <a:schemeClr val="bg1"/>
              </a:solidFill>
              <a:latin typeface="Trebuchet MS" pitchFamily="34" charset="0"/>
            </a:endParaRPr>
          </a:p>
          <a:p>
            <a:pPr algn="ctr"/>
            <a:r>
              <a:rPr lang="en-US" sz="2917" b="1" dirty="0" smtClean="0">
                <a:solidFill>
                  <a:srgbClr val="FFFF00"/>
                </a:solidFill>
                <a:latin typeface="Trebuchet MS" pitchFamily="34" charset="0"/>
              </a:rPr>
              <a:t>(--THIS SECTION DOES NOT PRINT--)</a:t>
            </a:r>
          </a:p>
          <a:p>
            <a:pPr algn="ctr"/>
            <a:endParaRPr lang="en-US" sz="2333" b="1" dirty="0" smtClean="0">
              <a:latin typeface="Trebuchet MS" pitchFamily="34" charset="0"/>
            </a:endParaRPr>
          </a:p>
          <a:p>
            <a:pPr defTabSz="2285772"/>
            <a:r>
              <a:rPr lang="en-US" sz="2333" dirty="0" smtClean="0">
                <a:latin typeface="Trebuchet MS" pitchFamily="34" charset="0"/>
              </a:rPr>
              <a:t>This PowerPoint</a:t>
            </a:r>
            <a:r>
              <a:rPr lang="en-US" sz="2333" baseline="0" dirty="0" smtClean="0">
                <a:latin typeface="Trebuchet MS" pitchFamily="34" charset="0"/>
              </a:rPr>
              <a:t> template requires basic PowerPoint (version 2007 or newer) skills. Below is a list of commonly asked questions specific to this template. </a:t>
            </a:r>
            <a:br>
              <a:rPr lang="en-US" sz="2333" baseline="0" dirty="0" smtClean="0">
                <a:latin typeface="Trebuchet MS" pitchFamily="34" charset="0"/>
              </a:rPr>
            </a:br>
            <a:r>
              <a:rPr lang="en-US" sz="2333" baseline="0" dirty="0" smtClean="0">
                <a:latin typeface="Trebuchet MS" pitchFamily="34" charset="0"/>
              </a:rPr>
              <a:t>If you are using an older version of PowerPoint some template features may not work properly.</a:t>
            </a:r>
            <a:endParaRPr lang="en-US" sz="2917" b="1" dirty="0" smtClean="0">
              <a:solidFill>
                <a:srgbClr val="FFFF00"/>
              </a:solidFill>
              <a:latin typeface="Trebuchet MS" pitchFamily="34" charset="0"/>
            </a:endParaRPr>
          </a:p>
          <a:p>
            <a:pPr defTabSz="2285772"/>
            <a:endParaRPr lang="en-US" sz="2917" b="1" dirty="0" smtClean="0">
              <a:solidFill>
                <a:srgbClr val="FFFF00"/>
              </a:solidFill>
              <a:latin typeface="Trebuchet MS" pitchFamily="34" charset="0"/>
            </a:endParaRPr>
          </a:p>
          <a:p>
            <a:pPr algn="ctr"/>
            <a:r>
              <a:rPr lang="en-US" sz="4375" b="1" dirty="0" smtClean="0">
                <a:solidFill>
                  <a:schemeClr val="bg1"/>
                </a:solidFill>
                <a:latin typeface="Trebuchet MS" pitchFamily="34" charset="0"/>
              </a:rPr>
              <a:t>Template FAQs</a:t>
            </a:r>
            <a:endParaRPr lang="en-US" sz="4375" b="1" baseline="0" dirty="0" smtClean="0">
              <a:solidFill>
                <a:schemeClr val="bg1"/>
              </a:solidFill>
              <a:latin typeface="Trebuchet MS" pitchFamily="34" charset="0"/>
            </a:endParaRPr>
          </a:p>
          <a:p>
            <a:pPr algn="ctr"/>
            <a:endParaRPr lang="en-US" sz="2333" b="1" dirty="0" smtClean="0">
              <a:solidFill>
                <a:srgbClr val="FFFF00"/>
              </a:solidFill>
              <a:latin typeface="Trebuchet MS" pitchFamily="34" charset="0"/>
            </a:endParaRPr>
          </a:p>
          <a:p>
            <a:pPr marL="0" marR="0" indent="0" algn="l" defTabSz="1961031" rtl="0" eaLnBrk="1" fontAlgn="auto" latinLnBrk="0" hangingPunct="1">
              <a:lnSpc>
                <a:spcPct val="100000"/>
              </a:lnSpc>
              <a:spcBef>
                <a:spcPts val="0"/>
              </a:spcBef>
              <a:spcAft>
                <a:spcPts val="0"/>
              </a:spcAft>
              <a:buClrTx/>
              <a:buSzTx/>
              <a:buFontTx/>
              <a:buNone/>
              <a:tabLst/>
              <a:defRPr/>
            </a:pPr>
            <a:r>
              <a:rPr lang="en-US" sz="2333" b="1" dirty="0" smtClean="0">
                <a:solidFill>
                  <a:srgbClr val="FFFF00"/>
                </a:solidFill>
                <a:latin typeface="Trebuchet MS" pitchFamily="34" charset="0"/>
              </a:rPr>
              <a:t>Verifying the quality of your graphics</a:t>
            </a:r>
          </a:p>
          <a:p>
            <a:pPr defTabSz="1961031"/>
            <a:r>
              <a:rPr lang="en-US" sz="2333" dirty="0" smtClean="0">
                <a:latin typeface="Trebuchet MS" pitchFamily="34" charset="0"/>
              </a:rPr>
              <a:t>Go to the </a:t>
            </a:r>
            <a:r>
              <a:rPr lang="en-US" sz="2333" baseline="0" dirty="0" smtClean="0">
                <a:latin typeface="Trebuchet MS" pitchFamily="34" charset="0"/>
              </a:rPr>
              <a:t>VIEW menu and click on ZOOM to set your preferred magnification. This template is at 100% the size of the final poster. All text and graphics will be printed at 100% their size. To see what your poster will look like when printed, set the zoom to 100% and evaluate the quality of all your graphics before you submit your poster for printing.</a:t>
            </a:r>
            <a:br>
              <a:rPr lang="en-US" sz="2333" baseline="0" dirty="0" smtClean="0">
                <a:latin typeface="Trebuchet MS" pitchFamily="34" charset="0"/>
              </a:rPr>
            </a:br>
            <a:endParaRPr lang="en-US" sz="2333" baseline="0" dirty="0" smtClean="0">
              <a:latin typeface="Trebuchet MS" pitchFamily="34" charset="0"/>
            </a:endParaRPr>
          </a:p>
          <a:p>
            <a:pPr defTabSz="1961031"/>
            <a:endParaRPr lang="en-US" sz="2333" b="1" baseline="0" dirty="0" smtClean="0">
              <a:solidFill>
                <a:srgbClr val="FFFF00"/>
              </a:solidFill>
              <a:latin typeface="Trebuchet MS" pitchFamily="34" charset="0"/>
            </a:endParaRPr>
          </a:p>
          <a:p>
            <a:pPr defTabSz="1961031"/>
            <a:r>
              <a:rPr lang="en-US" sz="2333" b="1" baseline="0" dirty="0" smtClean="0">
                <a:solidFill>
                  <a:srgbClr val="FFFF00"/>
                </a:solidFill>
                <a:latin typeface="Trebuchet MS" pitchFamily="34" charset="0"/>
              </a:rPr>
              <a:t>Modifying the layout</a:t>
            </a:r>
          </a:p>
          <a:p>
            <a:pPr defTabSz="1961031"/>
            <a:r>
              <a:rPr lang="en-US" sz="2333" dirty="0" smtClean="0">
                <a:latin typeface="Trebuchet MS" pitchFamily="34" charset="0"/>
              </a:rPr>
              <a:t>This template has four </a:t>
            </a:r>
            <a:r>
              <a:rPr lang="en-US" sz="2333" baseline="0" dirty="0" smtClean="0">
                <a:latin typeface="Trebuchet MS" pitchFamily="34" charset="0"/>
              </a:rPr>
              <a:t>different </a:t>
            </a:r>
          </a:p>
          <a:p>
            <a:pPr defTabSz="1961031"/>
            <a:r>
              <a:rPr lang="en-US" sz="2333" baseline="0" dirty="0" smtClean="0">
                <a:latin typeface="Trebuchet MS" pitchFamily="34" charset="0"/>
              </a:rPr>
              <a:t>column layouts.   </a:t>
            </a:r>
            <a:r>
              <a:rPr lang="en-US" sz="2333" u="sng" baseline="0" dirty="0" smtClean="0">
                <a:latin typeface="Trebuchet MS" pitchFamily="34" charset="0"/>
              </a:rPr>
              <a:t>Right-click</a:t>
            </a:r>
            <a:r>
              <a:rPr lang="en-US" sz="2333" baseline="0" dirty="0" smtClean="0">
                <a:latin typeface="Trebuchet MS" pitchFamily="34" charset="0"/>
              </a:rPr>
              <a:t> </a:t>
            </a:r>
          </a:p>
          <a:p>
            <a:pPr defTabSz="1961031"/>
            <a:r>
              <a:rPr lang="en-US" sz="2333" baseline="0" dirty="0" smtClean="0">
                <a:latin typeface="Trebuchet MS" pitchFamily="34" charset="0"/>
              </a:rPr>
              <a:t>your mouse on the background </a:t>
            </a:r>
          </a:p>
          <a:p>
            <a:pPr defTabSz="1961031"/>
            <a:r>
              <a:rPr lang="en-US" sz="2333" baseline="0" dirty="0" smtClean="0">
                <a:latin typeface="Trebuchet MS" pitchFamily="34" charset="0"/>
              </a:rPr>
              <a:t>and click on LAYOUT to see the</a:t>
            </a:r>
          </a:p>
          <a:p>
            <a:pPr defTabSz="1961031"/>
            <a:r>
              <a:rPr lang="en-US" sz="2333" baseline="0" dirty="0" smtClean="0">
                <a:latin typeface="Trebuchet MS" pitchFamily="34" charset="0"/>
              </a:rPr>
              <a:t> layout options.  The columns in </a:t>
            </a:r>
          </a:p>
          <a:p>
            <a:pPr defTabSz="1961031"/>
            <a:r>
              <a:rPr lang="en-US" sz="2333" baseline="0" dirty="0" smtClean="0">
                <a:latin typeface="Trebuchet MS" pitchFamily="34" charset="0"/>
              </a:rPr>
              <a:t>the provided layouts are fixed and cannot be moved but advanced users can modify any layout by going to VIEW and then SLIDE MASTER.</a:t>
            </a:r>
          </a:p>
          <a:p>
            <a:pPr marL="0" marR="0" indent="0" algn="l" defTabSz="1961031" rtl="0" eaLnBrk="1" fontAlgn="auto" latinLnBrk="0" hangingPunct="1">
              <a:lnSpc>
                <a:spcPct val="100000"/>
              </a:lnSpc>
              <a:spcBef>
                <a:spcPts val="0"/>
              </a:spcBef>
              <a:spcAft>
                <a:spcPts val="0"/>
              </a:spcAft>
              <a:buClrTx/>
              <a:buSzTx/>
              <a:buFontTx/>
              <a:buNone/>
              <a:tabLst/>
              <a:defRPr/>
            </a:pPr>
            <a:endParaRPr lang="en-US" sz="2333" baseline="0" dirty="0" smtClean="0">
              <a:latin typeface="Trebuchet MS" pitchFamily="34" charset="0"/>
            </a:endParaRPr>
          </a:p>
          <a:p>
            <a:pPr marL="0" marR="0" indent="0" algn="l" defTabSz="1961031" rtl="0" eaLnBrk="1" fontAlgn="auto" latinLnBrk="0" hangingPunct="1">
              <a:lnSpc>
                <a:spcPct val="100000"/>
              </a:lnSpc>
              <a:spcBef>
                <a:spcPts val="0"/>
              </a:spcBef>
              <a:spcAft>
                <a:spcPts val="0"/>
              </a:spcAft>
              <a:buClrTx/>
              <a:buSzTx/>
              <a:buFontTx/>
              <a:buNone/>
              <a:tabLst/>
              <a:defRPr/>
            </a:pPr>
            <a:endParaRPr lang="en-US" sz="2333" baseline="0" dirty="0" smtClean="0">
              <a:latin typeface="Trebuchet MS" pitchFamily="34" charset="0"/>
            </a:endParaRPr>
          </a:p>
          <a:p>
            <a:pPr defTabSz="1961031"/>
            <a:r>
              <a:rPr lang="en-US" sz="2333" b="1" baseline="0" dirty="0" smtClean="0">
                <a:solidFill>
                  <a:srgbClr val="FFFF00"/>
                </a:solidFill>
                <a:latin typeface="Trebuchet MS" pitchFamily="34" charset="0"/>
              </a:rPr>
              <a:t>Importing text and graphics from external sources</a:t>
            </a:r>
          </a:p>
          <a:p>
            <a:pPr defTabSz="1961031"/>
            <a:r>
              <a:rPr lang="en-US" sz="2333" b="1" u="sng" baseline="0" dirty="0" smtClean="0">
                <a:latin typeface="Trebuchet MS" pitchFamily="34" charset="0"/>
              </a:rPr>
              <a:t>TEXT</a:t>
            </a:r>
            <a:r>
              <a:rPr lang="en-US" sz="2333" b="1" u="none" baseline="0" dirty="0" smtClean="0">
                <a:latin typeface="Trebuchet MS" pitchFamily="34" charset="0"/>
              </a:rPr>
              <a:t>: </a:t>
            </a:r>
            <a:r>
              <a:rPr lang="en-US" sz="2333" baseline="0" dirty="0" smtClean="0">
                <a:latin typeface="Trebuchet MS" pitchFamily="34" charset="0"/>
              </a:rPr>
              <a:t>Paste or type your text into a pre-existing placeholder or drag in a new placeholder from the left side of the template. Move it anywhere as needed.</a:t>
            </a:r>
          </a:p>
          <a:p>
            <a:pPr defTabSz="1961031"/>
            <a:endParaRPr lang="en-US" sz="2333" baseline="0" dirty="0" smtClean="0">
              <a:latin typeface="Trebuchet MS" pitchFamily="34" charset="0"/>
            </a:endParaRPr>
          </a:p>
          <a:p>
            <a:pPr defTabSz="1961031"/>
            <a:r>
              <a:rPr lang="en-US" sz="2333" b="1" u="sng" baseline="0" dirty="0" smtClean="0">
                <a:latin typeface="Trebuchet MS" pitchFamily="34" charset="0"/>
              </a:rPr>
              <a:t>PHOTOS</a:t>
            </a:r>
            <a:r>
              <a:rPr lang="en-US" sz="2333" b="1" u="none" baseline="0" dirty="0" smtClean="0">
                <a:latin typeface="Trebuchet MS" pitchFamily="34" charset="0"/>
              </a:rPr>
              <a:t>: </a:t>
            </a:r>
            <a:r>
              <a:rPr lang="en-US" sz="2333" baseline="0" dirty="0" smtClean="0">
                <a:latin typeface="Trebuchet MS" pitchFamily="34" charset="0"/>
              </a:rPr>
              <a:t>Drag in a picture placeholder, size it </a:t>
            </a:r>
            <a:r>
              <a:rPr lang="en-US" sz="2333" u="sng" baseline="0" dirty="0" smtClean="0">
                <a:latin typeface="Trebuchet MS" pitchFamily="34" charset="0"/>
              </a:rPr>
              <a:t>first</a:t>
            </a:r>
            <a:r>
              <a:rPr lang="en-US" sz="2333" baseline="0" dirty="0" smtClean="0">
                <a:latin typeface="Trebuchet MS" pitchFamily="34" charset="0"/>
              </a:rPr>
              <a:t>, click in it and insert a photo from the menu.</a:t>
            </a:r>
          </a:p>
          <a:p>
            <a:pPr defTabSz="1961031"/>
            <a:endParaRPr lang="en-US" sz="2333" baseline="0" dirty="0" smtClean="0">
              <a:latin typeface="Trebuchet MS" pitchFamily="34" charset="0"/>
            </a:endParaRPr>
          </a:p>
          <a:p>
            <a:pPr defTabSz="1961031"/>
            <a:r>
              <a:rPr lang="en-US" sz="2333" b="1" u="sng" baseline="0" dirty="0" smtClean="0">
                <a:latin typeface="Trebuchet MS" pitchFamily="34" charset="0"/>
              </a:rPr>
              <a:t>TABLES</a:t>
            </a:r>
            <a:r>
              <a:rPr lang="en-US" sz="2333" b="1" u="none" baseline="0" dirty="0" smtClean="0">
                <a:latin typeface="Trebuchet MS" pitchFamily="34" charset="0"/>
              </a:rPr>
              <a:t>: </a:t>
            </a:r>
            <a:r>
              <a:rPr lang="en-US" sz="2333" baseline="0" dirty="0" smtClean="0">
                <a:latin typeface="Trebuchet MS" pitchFamily="34" charset="0"/>
              </a:rPr>
              <a:t>You can copy and paste a table from an external document onto this poster template. To adjust the way the text fits within the cells of a table that has been pasted, </a:t>
            </a:r>
            <a:r>
              <a:rPr lang="en-US" sz="2333" u="sng" baseline="0" dirty="0" smtClean="0">
                <a:latin typeface="Trebuchet MS" pitchFamily="34" charset="0"/>
              </a:rPr>
              <a:t>right-click</a:t>
            </a:r>
            <a:r>
              <a:rPr lang="en-US" sz="2333" baseline="0" dirty="0" smtClean="0">
                <a:latin typeface="Trebuchet MS" pitchFamily="34" charset="0"/>
              </a:rPr>
              <a:t> on the table, click FORMAT SHAPE  then click on TEXT BOX and change the INTERNAL MARGIN values to 0.25.</a:t>
            </a:r>
          </a:p>
          <a:p>
            <a:pPr defTabSz="1961031"/>
            <a:endParaRPr lang="en-US" sz="2333" baseline="0" dirty="0" smtClean="0">
              <a:latin typeface="Trebuchet MS" pitchFamily="34" charset="0"/>
            </a:endParaRPr>
          </a:p>
          <a:p>
            <a:pPr defTabSz="1961031"/>
            <a:endParaRPr lang="en-US" sz="2333" baseline="0" dirty="0" smtClean="0">
              <a:latin typeface="Trebuchet MS" pitchFamily="34" charset="0"/>
            </a:endParaRPr>
          </a:p>
          <a:p>
            <a:pPr defTabSz="1961031"/>
            <a:r>
              <a:rPr lang="en-US" sz="2333" b="1" baseline="0" dirty="0" smtClean="0">
                <a:solidFill>
                  <a:srgbClr val="FFFF00"/>
                </a:solidFill>
                <a:latin typeface="Trebuchet MS" pitchFamily="34" charset="0"/>
              </a:rPr>
              <a:t>Modifying the color scheme</a:t>
            </a:r>
          </a:p>
          <a:p>
            <a:pPr defTabSz="1961031"/>
            <a:r>
              <a:rPr lang="en-US" sz="2333" baseline="0" dirty="0" smtClean="0">
                <a:latin typeface="Trebuchet MS" pitchFamily="34" charset="0"/>
              </a:rPr>
              <a:t>To change the color scheme of this template go to the DESIGN menu and click on COLORS. You can choose from the provided color combinations or create your own.</a:t>
            </a:r>
          </a:p>
          <a:p>
            <a:pPr defTabSz="2285772"/>
            <a:endParaRPr lang="en-US" sz="2333" baseline="0" dirty="0" smtClean="0">
              <a:latin typeface="Trebuchet MS" pitchFamily="34" charset="0"/>
            </a:endParaRPr>
          </a:p>
          <a:p>
            <a:pPr defTabSz="2285772"/>
            <a:endParaRPr lang="en-US" sz="2333" baseline="0" dirty="0" smtClean="0">
              <a:latin typeface="Trebuchet MS" pitchFamily="34" charset="0"/>
            </a:endParaRPr>
          </a:p>
          <a:p>
            <a:pPr defTabSz="3200464"/>
            <a:endParaRPr lang="en-US" sz="1458" baseline="0" dirty="0" smtClean="0">
              <a:latin typeface="Trebuchet MS" pitchFamily="34" charset="0"/>
            </a:endParaRPr>
          </a:p>
          <a:p>
            <a:pPr defTabSz="3200464"/>
            <a:endParaRPr lang="en-US" sz="1458" dirty="0" smtClean="0">
              <a:latin typeface="Trebuchet MS" pitchFamily="34" charset="0"/>
            </a:endParaRPr>
          </a:p>
          <a:p>
            <a:pPr algn="ctr"/>
            <a:endParaRPr lang="en-US" sz="1458" b="1" dirty="0" smtClean="0">
              <a:solidFill>
                <a:schemeClr val="bg1"/>
              </a:solidFill>
              <a:latin typeface="Trebuchet MS" pitchFamily="34" charset="0"/>
            </a:endParaRPr>
          </a:p>
          <a:p>
            <a:pPr defTabSz="3200464"/>
            <a:endParaRPr lang="en-US" sz="1458" b="1" dirty="0" smtClean="0">
              <a:solidFill>
                <a:srgbClr val="FFFF00"/>
              </a:solidFill>
              <a:latin typeface="Trebuchet MS" pitchFamily="34" charset="0"/>
            </a:endParaRPr>
          </a:p>
          <a:p>
            <a:pPr algn="ctr"/>
            <a:endParaRPr lang="en-US" sz="2333" b="1" dirty="0">
              <a:latin typeface="Trebuchet MS" pitchFamily="34" charset="0"/>
            </a:endParaRPr>
          </a:p>
        </p:txBody>
      </p:sp>
      <p:pic>
        <p:nvPicPr>
          <p:cNvPr id="13" name="Picture 2"/>
          <p:cNvPicPr>
            <a:picLocks noChangeAspect="1" noChangeArrowheads="1"/>
          </p:cNvPicPr>
          <p:nvPr userDrawn="1"/>
        </p:nvPicPr>
        <p:blipFill>
          <a:blip r:embed="rId14" cstate="print"/>
          <a:srcRect/>
          <a:stretch>
            <a:fillRect/>
          </a:stretch>
        </p:blipFill>
        <p:spPr bwMode="auto">
          <a:xfrm>
            <a:off x="42076349" y="12200730"/>
            <a:ext cx="3041951" cy="2354471"/>
          </a:xfrm>
          <a:prstGeom prst="rect">
            <a:avLst/>
          </a:prstGeom>
          <a:noFill/>
          <a:ln w="9525">
            <a:noFill/>
            <a:miter lim="800000"/>
            <a:headEnd/>
            <a:tailEnd/>
          </a:ln>
          <a:effectLst/>
        </p:spPr>
      </p:pic>
      <p:sp>
        <p:nvSpPr>
          <p:cNvPr id="14" name="TextBox 13"/>
          <p:cNvSpPr txBox="1"/>
          <p:nvPr userDrawn="1"/>
        </p:nvSpPr>
        <p:spPr>
          <a:xfrm>
            <a:off x="37073117" y="30588810"/>
            <a:ext cx="7633572" cy="1606716"/>
          </a:xfrm>
          <a:prstGeom prst="rect">
            <a:avLst/>
          </a:prstGeom>
          <a:noFill/>
        </p:spPr>
        <p:txBody>
          <a:bodyPr wrap="square" lIns="66673" tIns="33335" rIns="66673" bIns="33335" rtlCol="0">
            <a:spAutoFit/>
          </a:bodyPr>
          <a:lstStyle/>
          <a:p>
            <a:r>
              <a:rPr lang="en-US" sz="2625" dirty="0" smtClean="0">
                <a:solidFill>
                  <a:schemeClr val="bg1"/>
                </a:solidFill>
              </a:rPr>
              <a:t>© 2013 PosterPresentations.com</a:t>
            </a:r>
            <a:br>
              <a:rPr lang="en-US" sz="2625" dirty="0" smtClean="0">
                <a:solidFill>
                  <a:schemeClr val="bg1"/>
                </a:solidFill>
              </a:rPr>
            </a:br>
            <a:r>
              <a:rPr lang="en-US" sz="2625" dirty="0" smtClean="0">
                <a:solidFill>
                  <a:schemeClr val="bg1"/>
                </a:solidFill>
              </a:rPr>
              <a:t>    </a:t>
            </a:r>
            <a:r>
              <a:rPr lang="en-US" sz="2333" dirty="0" smtClean="0">
                <a:solidFill>
                  <a:schemeClr val="bg1"/>
                </a:solidFill>
              </a:rPr>
              <a:t>2117 Fourth Street ,</a:t>
            </a:r>
            <a:r>
              <a:rPr lang="en-US" sz="2333" baseline="0" dirty="0" smtClean="0">
                <a:solidFill>
                  <a:schemeClr val="bg1"/>
                </a:solidFill>
              </a:rPr>
              <a:t> Unit C</a:t>
            </a:r>
            <a:br>
              <a:rPr lang="en-US" sz="2333" baseline="0" dirty="0" smtClean="0">
                <a:solidFill>
                  <a:schemeClr val="bg1"/>
                </a:solidFill>
              </a:rPr>
            </a:br>
            <a:r>
              <a:rPr lang="en-US" sz="2333" baseline="0" dirty="0" smtClean="0">
                <a:solidFill>
                  <a:schemeClr val="bg1"/>
                </a:solidFill>
              </a:rPr>
              <a:t>    Berkeley CA 94710</a:t>
            </a:r>
            <a:br>
              <a:rPr lang="en-US" sz="2333" baseline="0" dirty="0" smtClean="0">
                <a:solidFill>
                  <a:schemeClr val="bg1"/>
                </a:solidFill>
              </a:rPr>
            </a:br>
            <a:r>
              <a:rPr lang="en-US" sz="2333" baseline="0" dirty="0" smtClean="0">
                <a:solidFill>
                  <a:schemeClr val="bg1"/>
                </a:solidFill>
              </a:rPr>
              <a:t>    </a:t>
            </a:r>
            <a:r>
              <a:rPr lang="en-US" sz="2333" b="1" baseline="0" dirty="0" smtClean="0">
                <a:solidFill>
                  <a:srgbClr val="FFFF00"/>
                </a:solidFill>
              </a:rPr>
              <a:t>posterpresenter@gmail.com</a:t>
            </a:r>
            <a:endParaRPr lang="en-US" sz="2625" b="1" dirty="0">
              <a:solidFill>
                <a:srgbClr val="FFFF00"/>
              </a:solidFill>
            </a:endParaRPr>
          </a:p>
        </p:txBody>
      </p:sp>
      <p:cxnSp>
        <p:nvCxnSpPr>
          <p:cNvPr id="15" name="Straight Connector 14"/>
          <p:cNvCxnSpPr/>
          <p:nvPr userDrawn="1"/>
        </p:nvCxnSpPr>
        <p:spPr>
          <a:xfrm>
            <a:off x="36851772" y="30500133"/>
            <a:ext cx="8375385" cy="158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36878358" y="4841861"/>
            <a:ext cx="8348800" cy="160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1646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0.png"/><Relationship Id="rId20" Type="http://schemas.openxmlformats.org/officeDocument/2006/relationships/image" Target="../media/image21.png"/><Relationship Id="rId10" Type="http://schemas.openxmlformats.org/officeDocument/2006/relationships/image" Target="../media/image11.png"/><Relationship Id="rId11" Type="http://schemas.openxmlformats.org/officeDocument/2006/relationships/image" Target="../media/image12.png"/><Relationship Id="rId12" Type="http://schemas.openxmlformats.org/officeDocument/2006/relationships/image" Target="../media/image13.png"/><Relationship Id="rId13" Type="http://schemas.openxmlformats.org/officeDocument/2006/relationships/image" Target="../media/image14.png"/><Relationship Id="rId14" Type="http://schemas.openxmlformats.org/officeDocument/2006/relationships/image" Target="../media/image15.png"/><Relationship Id="rId15" Type="http://schemas.openxmlformats.org/officeDocument/2006/relationships/image" Target="../media/image16.png"/><Relationship Id="rId16" Type="http://schemas.openxmlformats.org/officeDocument/2006/relationships/image" Target="../media/image17.png"/><Relationship Id="rId17" Type="http://schemas.openxmlformats.org/officeDocument/2006/relationships/image" Target="../media/image18.png"/><Relationship Id="rId18" Type="http://schemas.openxmlformats.org/officeDocument/2006/relationships/image" Target="../media/image19.png"/><Relationship Id="rId19" Type="http://schemas.openxmlformats.org/officeDocument/2006/relationships/image" Target="../media/image20.png"/><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4.tiff"/><Relationship Id="rId4" Type="http://schemas.openxmlformats.org/officeDocument/2006/relationships/image" Target="../media/image5.jpe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Text Placeholder 5"/>
          <p:cNvSpPr>
            <a:spLocks noGrp="1"/>
          </p:cNvSpPr>
          <p:nvPr>
            <p:ph type="body" sz="quarter" idx="11"/>
          </p:nvPr>
        </p:nvSpPr>
        <p:spPr>
          <a:xfrm>
            <a:off x="9601499" y="5769970"/>
            <a:ext cx="8386010" cy="738656"/>
          </a:xfrm>
        </p:spPr>
        <p:txBody>
          <a:bodyPr/>
          <a:lstStyle/>
          <a:p>
            <a:pPr marL="0" indent="0"/>
            <a:r>
              <a:rPr lang="en-US" sz="4000" u="none" dirty="0" smtClean="0">
                <a:solidFill>
                  <a:srgbClr val="C00000"/>
                </a:solidFill>
                <a:latin typeface="Times New Roman" pitchFamily="18" charset="0"/>
                <a:cs typeface="Times New Roman" pitchFamily="18" charset="0"/>
              </a:rPr>
              <a:t>Fade &amp; Shadow in </a:t>
            </a:r>
            <a:r>
              <a:rPr lang="en-US" sz="4000" u="none" dirty="0" err="1" smtClean="0">
                <a:solidFill>
                  <a:srgbClr val="C00000"/>
                </a:solidFill>
                <a:latin typeface="Times New Roman" pitchFamily="18" charset="0"/>
                <a:cs typeface="Times New Roman" pitchFamily="18" charset="0"/>
              </a:rPr>
              <a:t>MatLab</a:t>
            </a:r>
            <a:endParaRPr lang="en-US" sz="4000" u="none" dirty="0">
              <a:solidFill>
                <a:srgbClr val="C00000"/>
              </a:solidFill>
              <a:latin typeface="Times New Roman" pitchFamily="18" charset="0"/>
              <a:cs typeface="Times New Roman" pitchFamily="18" charset="0"/>
            </a:endParaRPr>
          </a:p>
        </p:txBody>
      </p:sp>
      <p:sp>
        <p:nvSpPr>
          <p:cNvPr id="149" name="Text Placeholder 5"/>
          <p:cNvSpPr>
            <a:spLocks noGrp="1"/>
          </p:cNvSpPr>
          <p:nvPr>
            <p:ph type="body" sz="quarter" idx="20"/>
          </p:nvPr>
        </p:nvSpPr>
        <p:spPr>
          <a:xfrm>
            <a:off x="18441394" y="5769970"/>
            <a:ext cx="8386010" cy="738656"/>
          </a:xfrm>
        </p:spPr>
        <p:txBody>
          <a:bodyPr/>
          <a:lstStyle/>
          <a:p>
            <a:pPr marL="0" indent="0"/>
            <a:r>
              <a:rPr lang="en-US" sz="4000" u="none" dirty="0" smtClean="0">
                <a:solidFill>
                  <a:srgbClr val="C00000"/>
                </a:solidFill>
                <a:latin typeface="Times New Roman" pitchFamily="18" charset="0"/>
                <a:cs typeface="Times New Roman" pitchFamily="18" charset="0"/>
              </a:rPr>
              <a:t>Saturation &amp; Vignette in </a:t>
            </a:r>
            <a:r>
              <a:rPr lang="en-US" sz="4000" u="none" dirty="0" err="1" smtClean="0">
                <a:solidFill>
                  <a:srgbClr val="C00000"/>
                </a:solidFill>
                <a:latin typeface="Times New Roman" pitchFamily="18" charset="0"/>
                <a:cs typeface="Times New Roman" pitchFamily="18" charset="0"/>
              </a:rPr>
              <a:t>MatLab</a:t>
            </a:r>
            <a:endParaRPr lang="en-US" sz="4000" u="none" dirty="0">
              <a:solidFill>
                <a:srgbClr val="C00000"/>
              </a:solidFill>
              <a:latin typeface="Times New Roman" pitchFamily="18" charset="0"/>
              <a:cs typeface="Times New Roman" pitchFamily="18" charset="0"/>
            </a:endParaRPr>
          </a:p>
        </p:txBody>
      </p:sp>
      <p:sp>
        <p:nvSpPr>
          <p:cNvPr id="6" name="Text Placeholder 5"/>
          <p:cNvSpPr>
            <a:spLocks noGrp="1"/>
          </p:cNvSpPr>
          <p:nvPr>
            <p:ph type="body" sz="quarter" idx="21"/>
          </p:nvPr>
        </p:nvSpPr>
        <p:spPr>
          <a:xfrm>
            <a:off x="761604" y="5683033"/>
            <a:ext cx="8386010" cy="1015640"/>
          </a:xfrm>
        </p:spPr>
        <p:txBody>
          <a:bodyPr/>
          <a:lstStyle/>
          <a:p>
            <a:pPr marL="0" indent="0" algn="ctr"/>
            <a:r>
              <a:rPr lang="en-US" sz="4000" b="1" u="none" dirty="0" smtClean="0">
                <a:solidFill>
                  <a:srgbClr val="C00000"/>
                </a:solidFill>
                <a:latin typeface="Times New Roman" pitchFamily="18" charset="0"/>
                <a:cs typeface="Times New Roman" pitchFamily="18" charset="0"/>
              </a:rPr>
              <a:t>What is Instagram?</a:t>
            </a:r>
            <a:endParaRPr lang="en-US" sz="4000" b="1" u="none" dirty="0">
              <a:solidFill>
                <a:srgbClr val="C00000"/>
              </a:solidFill>
              <a:latin typeface="Times New Roman" pitchFamily="18" charset="0"/>
              <a:cs typeface="Times New Roman" pitchFamily="18" charset="0"/>
            </a:endParaRPr>
          </a:p>
        </p:txBody>
      </p:sp>
      <p:sp>
        <p:nvSpPr>
          <p:cNvPr id="12" name="Text Placeholder 11"/>
          <p:cNvSpPr>
            <a:spLocks noGrp="1"/>
          </p:cNvSpPr>
          <p:nvPr>
            <p:ph type="body" sz="quarter" idx="22"/>
          </p:nvPr>
        </p:nvSpPr>
        <p:spPr>
          <a:xfrm>
            <a:off x="9641110" y="6829010"/>
            <a:ext cx="8374063" cy="627856"/>
          </a:xfrm>
        </p:spPr>
        <p:txBody>
          <a:bodyPr/>
          <a:lstStyle/>
          <a:p>
            <a:r>
              <a:rPr lang="en-US" sz="3200" dirty="0" smtClean="0"/>
              <a:t>Fade</a:t>
            </a:r>
            <a:endParaRPr lang="en-US" sz="3200" dirty="0"/>
          </a:p>
        </p:txBody>
      </p:sp>
      <p:sp>
        <p:nvSpPr>
          <p:cNvPr id="129" name="Text Placeholder 7"/>
          <p:cNvSpPr>
            <a:spLocks noGrp="1"/>
          </p:cNvSpPr>
          <p:nvPr>
            <p:ph type="body" sz="quarter" idx="25"/>
          </p:nvPr>
        </p:nvSpPr>
        <p:spPr>
          <a:xfrm>
            <a:off x="10129514" y="19587969"/>
            <a:ext cx="7327305" cy="646259"/>
          </a:xfrm>
        </p:spPr>
        <p:txBody>
          <a:bodyPr/>
          <a:lstStyle/>
          <a:p>
            <a:r>
              <a:rPr lang="en-US" sz="3333" dirty="0" smtClean="0">
                <a:solidFill>
                  <a:schemeClr val="tx1"/>
                </a:solidFill>
                <a:latin typeface="Times New Roman" pitchFamily="18" charset="0"/>
                <a:cs typeface="Times New Roman" pitchFamily="18" charset="0"/>
              </a:rPr>
              <a:t>Shadowing</a:t>
            </a:r>
            <a:endParaRPr lang="en-US" sz="3333" dirty="0">
              <a:solidFill>
                <a:schemeClr val="tx1"/>
              </a:solidFill>
              <a:latin typeface="Times New Roman" pitchFamily="18" charset="0"/>
              <a:cs typeface="Times New Roman" pitchFamily="18" charset="0"/>
            </a:endParaRPr>
          </a:p>
        </p:txBody>
      </p:sp>
      <p:sp>
        <p:nvSpPr>
          <p:cNvPr id="150" name="Text Placeholder 7"/>
          <p:cNvSpPr>
            <a:spLocks noGrp="1"/>
          </p:cNvSpPr>
          <p:nvPr>
            <p:ph type="body" sz="quarter" idx="27"/>
          </p:nvPr>
        </p:nvSpPr>
        <p:spPr>
          <a:xfrm>
            <a:off x="18957436" y="6644074"/>
            <a:ext cx="7327305" cy="697555"/>
          </a:xfrm>
        </p:spPr>
        <p:txBody>
          <a:bodyPr/>
          <a:lstStyle/>
          <a:p>
            <a:r>
              <a:rPr lang="en-US" sz="3333" dirty="0" smtClean="0">
                <a:solidFill>
                  <a:schemeClr val="tx1"/>
                </a:solidFill>
                <a:latin typeface="Times New Roman" pitchFamily="18" charset="0"/>
                <a:cs typeface="Times New Roman" pitchFamily="18" charset="0"/>
              </a:rPr>
              <a:t>Saturation </a:t>
            </a:r>
            <a:endParaRPr lang="en-US" sz="3333" dirty="0">
              <a:solidFill>
                <a:schemeClr val="tx1"/>
              </a:solidFill>
              <a:latin typeface="Times New Roman" pitchFamily="18" charset="0"/>
              <a:cs typeface="Times New Roman" pitchFamily="18" charset="0"/>
            </a:endParaRPr>
          </a:p>
        </p:txBody>
      </p:sp>
      <p:sp>
        <p:nvSpPr>
          <p:cNvPr id="143" name="Text Placeholder 7"/>
          <p:cNvSpPr>
            <a:spLocks noGrp="1"/>
          </p:cNvSpPr>
          <p:nvPr>
            <p:ph type="body" sz="quarter" idx="28"/>
          </p:nvPr>
        </p:nvSpPr>
        <p:spPr>
          <a:xfrm>
            <a:off x="1137303" y="18036135"/>
            <a:ext cx="7327305" cy="923244"/>
          </a:xfrm>
        </p:spPr>
        <p:txBody>
          <a:bodyPr/>
          <a:lstStyle/>
          <a:p>
            <a:pPr algn="ctr"/>
            <a:r>
              <a:rPr lang="en-US" sz="3333" b="1" u="sng" dirty="0" smtClean="0">
                <a:solidFill>
                  <a:schemeClr val="tx1"/>
                </a:solidFill>
                <a:latin typeface="Times New Roman" pitchFamily="18" charset="0"/>
                <a:cs typeface="Times New Roman" pitchFamily="18" charset="0"/>
              </a:rPr>
              <a:t>Filters and Editing in Instagram</a:t>
            </a:r>
            <a:endParaRPr lang="en-US" sz="3333" b="1" u="sng" dirty="0">
              <a:solidFill>
                <a:schemeClr val="tx1"/>
              </a:solidFill>
              <a:latin typeface="Times New Roman" pitchFamily="18" charset="0"/>
              <a:cs typeface="Times New Roman" pitchFamily="18" charset="0"/>
            </a:endParaRPr>
          </a:p>
        </p:txBody>
      </p:sp>
      <p:sp>
        <p:nvSpPr>
          <p:cNvPr id="10" name="Text Placeholder 9"/>
          <p:cNvSpPr>
            <a:spLocks noGrp="1"/>
          </p:cNvSpPr>
          <p:nvPr>
            <p:ph type="body" sz="quarter" idx="29"/>
          </p:nvPr>
        </p:nvSpPr>
        <p:spPr>
          <a:xfrm>
            <a:off x="18475067" y="7412381"/>
            <a:ext cx="7334250" cy="633563"/>
          </a:xfrm>
        </p:spPr>
        <p:txBody>
          <a:bodyPr/>
          <a:lstStyle/>
          <a:p>
            <a:r>
              <a:rPr lang="en-US" sz="2917">
                <a:latin typeface="Times New Roman" pitchFamily="18" charset="0"/>
                <a:cs typeface="Times New Roman" pitchFamily="18" charset="0"/>
              </a:rPr>
              <a:t> </a:t>
            </a:r>
            <a:endParaRPr lang="en-US" sz="2917" dirty="0">
              <a:latin typeface="Times New Roman" pitchFamily="18" charset="0"/>
              <a:cs typeface="Times New Roman" pitchFamily="18" charset="0"/>
            </a:endParaRPr>
          </a:p>
        </p:txBody>
      </p:sp>
      <p:sp>
        <p:nvSpPr>
          <p:cNvPr id="142" name="Text Placeholder 11"/>
          <p:cNvSpPr>
            <a:spLocks noGrp="1"/>
          </p:cNvSpPr>
          <p:nvPr>
            <p:ph type="body" sz="quarter" idx="30"/>
          </p:nvPr>
        </p:nvSpPr>
        <p:spPr>
          <a:xfrm>
            <a:off x="27551206" y="26760183"/>
            <a:ext cx="8184088" cy="3231247"/>
          </a:xfrm>
        </p:spPr>
        <p:style>
          <a:lnRef idx="2">
            <a:schemeClr val="dk1"/>
          </a:lnRef>
          <a:fillRef idx="1">
            <a:schemeClr val="lt1"/>
          </a:fillRef>
          <a:effectRef idx="0">
            <a:schemeClr val="dk1"/>
          </a:effectRef>
          <a:fontRef idx="minor">
            <a:schemeClr val="dk1"/>
          </a:fontRef>
        </p:style>
        <p:txBody>
          <a:bodyPr/>
          <a:lstStyle/>
          <a:p>
            <a:pPr marL="285739" indent="-285739">
              <a:buFont typeface="Wingdings" charset="2"/>
              <a:buChar char="v"/>
            </a:pPr>
            <a:r>
              <a:rPr lang="en-US" sz="3333" b="1" dirty="0">
                <a:latin typeface="Times New Roman" charset="0"/>
                <a:ea typeface="Times New Roman" charset="0"/>
                <a:cs typeface="Times New Roman" charset="0"/>
              </a:rPr>
              <a:t>Image dimension and shape manipulation is common on Instagram and other online platforms. A profile-style crop works by removing pixels beyond a set radial distance from the image center. </a:t>
            </a:r>
          </a:p>
        </p:txBody>
      </p:sp>
      <p:sp>
        <p:nvSpPr>
          <p:cNvPr id="131" name="Text Placeholder 11"/>
          <p:cNvSpPr>
            <a:spLocks noGrp="1"/>
          </p:cNvSpPr>
          <p:nvPr>
            <p:ph type="body" sz="quarter" idx="96"/>
          </p:nvPr>
        </p:nvSpPr>
        <p:spPr>
          <a:xfrm>
            <a:off x="9709953" y="20630860"/>
            <a:ext cx="8318663" cy="4154448"/>
          </a:xfrm>
        </p:spPr>
        <p:style>
          <a:lnRef idx="2">
            <a:schemeClr val="dk1"/>
          </a:lnRef>
          <a:fillRef idx="1">
            <a:schemeClr val="lt1"/>
          </a:fillRef>
          <a:effectRef idx="0">
            <a:schemeClr val="dk1"/>
          </a:effectRef>
          <a:fontRef idx="minor">
            <a:schemeClr val="dk1"/>
          </a:fontRef>
        </p:style>
        <p:txBody>
          <a:bodyPr/>
          <a:lstStyle/>
          <a:p>
            <a:pPr marL="285739" indent="-285739">
              <a:buFont typeface="Wingdings" charset="2"/>
              <a:buChar char="v"/>
            </a:pPr>
            <a:r>
              <a:rPr lang="en-US" sz="3333" b="1" dirty="0">
                <a:latin typeface="Times New Roman" charset="0"/>
                <a:ea typeface="Times New Roman" charset="0"/>
                <a:cs typeface="Times New Roman" charset="0"/>
              </a:rPr>
              <a:t> Shadow is slightly more complex than fade. First, the mean value between the three color values of each pixel is compared against a threshold. The threshold is the mean color value of the entire image. If the pixel color mean is below the threshold, each color value is reduced by a user-set level. </a:t>
            </a:r>
          </a:p>
        </p:txBody>
      </p:sp>
      <p:sp>
        <p:nvSpPr>
          <p:cNvPr id="96" name="Text Placeholder 11"/>
          <p:cNvSpPr>
            <a:spLocks noGrp="1"/>
          </p:cNvSpPr>
          <p:nvPr>
            <p:ph type="body" sz="quarter" idx="107"/>
          </p:nvPr>
        </p:nvSpPr>
        <p:spPr>
          <a:xfrm>
            <a:off x="9780400" y="7729162"/>
            <a:ext cx="8177770" cy="3692848"/>
          </a:xfrm>
        </p:spPr>
        <p:style>
          <a:lnRef idx="2">
            <a:schemeClr val="dk1"/>
          </a:lnRef>
          <a:fillRef idx="1">
            <a:schemeClr val="lt1"/>
          </a:fillRef>
          <a:effectRef idx="0">
            <a:schemeClr val="dk1"/>
          </a:effectRef>
          <a:fontRef idx="minor">
            <a:schemeClr val="dk1"/>
          </a:fontRef>
        </p:style>
        <p:txBody>
          <a:bodyPr/>
          <a:lstStyle/>
          <a:p>
            <a:pPr marL="285739" indent="-285739">
              <a:buFont typeface="Wingdings" charset="2"/>
              <a:buChar char="v"/>
            </a:pPr>
            <a:r>
              <a:rPr lang="en-US" sz="3333" b="1" dirty="0">
                <a:latin typeface="Times New Roman" charset="0"/>
                <a:ea typeface="Times New Roman" charset="0"/>
                <a:cs typeface="Times New Roman" charset="0"/>
              </a:rPr>
              <a:t> Fade is most simple of the manipulation techniques we examined. The process involves nudging each pixel color value towards a certain gray value. The user may adjust how close the colors get to the fixed gray value. Eventually the image becomes a solid gray surface. </a:t>
            </a:r>
          </a:p>
        </p:txBody>
      </p:sp>
      <p:sp>
        <p:nvSpPr>
          <p:cNvPr id="160" name="Text Placeholder 11"/>
          <p:cNvSpPr>
            <a:spLocks noGrp="1"/>
          </p:cNvSpPr>
          <p:nvPr>
            <p:ph type="body" sz="quarter" idx="116"/>
          </p:nvPr>
        </p:nvSpPr>
        <p:spPr>
          <a:xfrm>
            <a:off x="18648369" y="26021828"/>
            <a:ext cx="8201349" cy="3778061"/>
          </a:xfrm>
        </p:spPr>
        <p:style>
          <a:lnRef idx="2">
            <a:schemeClr val="dk1"/>
          </a:lnRef>
          <a:fillRef idx="1">
            <a:schemeClr val="lt1"/>
          </a:fillRef>
          <a:effectRef idx="0">
            <a:schemeClr val="dk1"/>
          </a:effectRef>
          <a:fontRef idx="minor">
            <a:schemeClr val="dk1"/>
          </a:fontRef>
        </p:style>
        <p:txBody>
          <a:bodyPr/>
          <a:lstStyle/>
          <a:p>
            <a:pPr marL="285739" indent="-285739">
              <a:buFont typeface="Wingdings" charset="2"/>
              <a:buChar char="v"/>
            </a:pPr>
            <a:r>
              <a:rPr lang="en-US" sz="3333" b="1" dirty="0">
                <a:latin typeface="Times New Roman" charset="0"/>
                <a:ea typeface="Times New Roman" charset="0"/>
                <a:cs typeface="Times New Roman" charset="0"/>
              </a:rPr>
              <a:t>Vignette is a simple procedure in which each pixel color value is reduced relative to the pixel’s distance to the center of the image. Thus, pixels near the edge appear black and pixels near the center appear to maintain their original color. </a:t>
            </a:r>
          </a:p>
        </p:txBody>
      </p:sp>
      <p:sp>
        <p:nvSpPr>
          <p:cNvPr id="151" name="Text Placeholder 11"/>
          <p:cNvSpPr>
            <a:spLocks noGrp="1"/>
          </p:cNvSpPr>
          <p:nvPr>
            <p:ph type="body" sz="quarter" idx="117"/>
          </p:nvPr>
        </p:nvSpPr>
        <p:spPr>
          <a:xfrm>
            <a:off x="18648369" y="7446929"/>
            <a:ext cx="8212638" cy="3692848"/>
          </a:xfrm>
        </p:spPr>
        <p:style>
          <a:lnRef idx="2">
            <a:schemeClr val="dk1"/>
          </a:lnRef>
          <a:fillRef idx="1">
            <a:schemeClr val="lt1"/>
          </a:fillRef>
          <a:effectRef idx="0">
            <a:schemeClr val="dk1"/>
          </a:effectRef>
          <a:fontRef idx="minor">
            <a:schemeClr val="dk1"/>
          </a:fontRef>
        </p:style>
        <p:txBody>
          <a:bodyPr/>
          <a:lstStyle/>
          <a:p>
            <a:pPr marL="285739" indent="-285739">
              <a:buFont typeface="Wingdings" charset="2"/>
              <a:buChar char="v"/>
            </a:pPr>
            <a:r>
              <a:rPr lang="en-US" sz="3333" b="1" dirty="0">
                <a:latin typeface="Times New Roman" charset="0"/>
                <a:ea typeface="Times New Roman" charset="0"/>
                <a:cs typeface="Times New Roman" charset="0"/>
              </a:rPr>
              <a:t> Saturation requires intricate care of each pixel color value. It works by first calculating the ratio of each blue and green pixel color with respect to the red pixel color. This ratio is then stretched to increase the relative difference between colors and saturating the image. </a:t>
            </a:r>
          </a:p>
        </p:txBody>
      </p:sp>
      <p:sp>
        <p:nvSpPr>
          <p:cNvPr id="146" name="Text Placeholder 11"/>
          <p:cNvSpPr>
            <a:spLocks noGrp="1"/>
          </p:cNvSpPr>
          <p:nvPr>
            <p:ph type="body" sz="quarter" idx="118"/>
          </p:nvPr>
        </p:nvSpPr>
        <p:spPr>
          <a:xfrm>
            <a:off x="795277" y="19147596"/>
            <a:ext cx="8270947" cy="6281583"/>
          </a:xfrm>
        </p:spPr>
        <p:style>
          <a:lnRef idx="2">
            <a:schemeClr val="dk1"/>
          </a:lnRef>
          <a:fillRef idx="1">
            <a:schemeClr val="lt1"/>
          </a:fillRef>
          <a:effectRef idx="0">
            <a:schemeClr val="dk1"/>
          </a:effectRef>
          <a:fontRef idx="minor">
            <a:schemeClr val="dk1"/>
          </a:fontRef>
        </p:style>
        <p:txBody>
          <a:bodyPr/>
          <a:lstStyle/>
          <a:p>
            <a:pPr marL="285739" indent="-285739">
              <a:buFont typeface="Wingdings" charset="2"/>
              <a:buChar char="v"/>
            </a:pPr>
            <a:r>
              <a:rPr lang="en-US" sz="3333" b="1" dirty="0" smtClean="0">
                <a:latin typeface="Times New Roman" charset="0"/>
                <a:ea typeface="Times New Roman" charset="0"/>
                <a:cs typeface="Times New Roman" charset="0"/>
              </a:rPr>
              <a:t>Instagram has a myriad of built in “filters” or image manipulation presets. Some of these include the following;</a:t>
            </a:r>
          </a:p>
          <a:p>
            <a:pPr marL="285739" indent="-285739">
              <a:buFont typeface="Wingdings" charset="2"/>
              <a:buChar char="v"/>
            </a:pPr>
            <a:r>
              <a:rPr lang="en-US" sz="3333" b="1" dirty="0" smtClean="0">
                <a:latin typeface="Times New Roman" charset="0"/>
                <a:ea typeface="Times New Roman" charset="0"/>
                <a:cs typeface="Times New Roman" charset="0"/>
              </a:rPr>
              <a:t>Structure</a:t>
            </a:r>
          </a:p>
          <a:p>
            <a:pPr marL="285739" indent="-285739">
              <a:buFont typeface="Wingdings" charset="2"/>
              <a:buChar char="v"/>
            </a:pPr>
            <a:r>
              <a:rPr lang="en-US" sz="3333" b="1" dirty="0" smtClean="0">
                <a:latin typeface="Times New Roman" charset="0"/>
                <a:ea typeface="Times New Roman" charset="0"/>
                <a:cs typeface="Times New Roman" charset="0"/>
              </a:rPr>
              <a:t>Shadows/Highlights</a:t>
            </a:r>
          </a:p>
          <a:p>
            <a:pPr marL="285739" indent="-285739">
              <a:buFont typeface="Wingdings" charset="2"/>
              <a:buChar char="v"/>
            </a:pPr>
            <a:r>
              <a:rPr lang="en-US" sz="3333" b="1" dirty="0" smtClean="0">
                <a:latin typeface="Times New Roman" charset="0"/>
                <a:ea typeface="Times New Roman" charset="0"/>
                <a:cs typeface="Times New Roman" charset="0"/>
              </a:rPr>
              <a:t>Lux</a:t>
            </a:r>
          </a:p>
          <a:p>
            <a:pPr marL="285739" indent="-285739">
              <a:buFont typeface="Wingdings" charset="2"/>
              <a:buChar char="v"/>
            </a:pPr>
            <a:r>
              <a:rPr lang="en-US" sz="3333" b="1" dirty="0" smtClean="0">
                <a:latin typeface="Times New Roman" charset="0"/>
                <a:ea typeface="Times New Roman" charset="0"/>
                <a:cs typeface="Times New Roman" charset="0"/>
              </a:rPr>
              <a:t>Tilt Shift</a:t>
            </a:r>
          </a:p>
          <a:p>
            <a:pPr marL="285739" indent="-285739">
              <a:buFont typeface="Wingdings" charset="2"/>
              <a:buChar char="v"/>
            </a:pPr>
            <a:r>
              <a:rPr lang="en-US" sz="3333" b="1" dirty="0" smtClean="0">
                <a:latin typeface="Times New Roman" charset="0"/>
                <a:ea typeface="Times New Roman" charset="0"/>
                <a:cs typeface="Times New Roman" charset="0"/>
              </a:rPr>
              <a:t>Saturation</a:t>
            </a:r>
            <a:endParaRPr lang="en-US" sz="3333" b="1" dirty="0">
              <a:latin typeface="Times New Roman" charset="0"/>
              <a:ea typeface="Times New Roman" charset="0"/>
              <a:cs typeface="Times New Roman" charset="0"/>
            </a:endParaRPr>
          </a:p>
        </p:txBody>
      </p:sp>
      <p:sp>
        <p:nvSpPr>
          <p:cNvPr id="135" name="Text Placeholder 11"/>
          <p:cNvSpPr>
            <a:spLocks noGrp="1"/>
          </p:cNvSpPr>
          <p:nvPr>
            <p:ph type="body" sz="quarter" idx="119"/>
          </p:nvPr>
        </p:nvSpPr>
        <p:spPr>
          <a:xfrm>
            <a:off x="862592" y="7146822"/>
            <a:ext cx="8161080" cy="4946257"/>
          </a:xfrm>
        </p:spPr>
        <p:style>
          <a:lnRef idx="2">
            <a:schemeClr val="dk1"/>
          </a:lnRef>
          <a:fillRef idx="1">
            <a:schemeClr val="lt1"/>
          </a:fillRef>
          <a:effectRef idx="0">
            <a:schemeClr val="dk1"/>
          </a:effectRef>
          <a:fontRef idx="minor">
            <a:schemeClr val="dk1"/>
          </a:fontRef>
        </p:style>
        <p:txBody>
          <a:bodyPr/>
          <a:lstStyle/>
          <a:p>
            <a:pPr marL="457200" indent="-457200">
              <a:buFont typeface="Wingdings" panose="05000000000000000000" pitchFamily="2" charset="2"/>
              <a:buChar char="v"/>
            </a:pPr>
            <a:r>
              <a:rPr lang="en-US" sz="3330" b="1" dirty="0"/>
              <a:t>We will be covering the image manipulation tools found in the mobile app “Instagram”. This app initially began as a simple photo sharing application with little to no capabilities in terms of image manipulation. They had simple, preset filters. More recently they added a more comprehensive set of tools, which we will </a:t>
            </a:r>
            <a:r>
              <a:rPr lang="en-US" sz="3330" b="1" dirty="0" smtClean="0"/>
              <a:t>cover in this poster.</a:t>
            </a:r>
            <a:endParaRPr lang="en-US" sz="3330" b="1" dirty="0"/>
          </a:p>
          <a:p>
            <a:endParaRPr lang="en-US" sz="3333" b="1" dirty="0" smtClean="0">
              <a:latin typeface="Times New Roman" charset="0"/>
              <a:ea typeface="Times New Roman" charset="0"/>
              <a:cs typeface="Times New Roman" charset="0"/>
            </a:endParaRPr>
          </a:p>
        </p:txBody>
      </p:sp>
      <p:sp>
        <p:nvSpPr>
          <p:cNvPr id="535" name="Text Placeholder 534"/>
          <p:cNvSpPr>
            <a:spLocks noGrp="1"/>
          </p:cNvSpPr>
          <p:nvPr>
            <p:ph type="body" sz="quarter" idx="151"/>
          </p:nvPr>
        </p:nvSpPr>
        <p:spPr/>
        <p:txBody>
          <a:bodyPr/>
          <a:lstStyle/>
          <a:p>
            <a:endParaRPr lang="en-US" dirty="0"/>
          </a:p>
        </p:txBody>
      </p:sp>
      <p:sp>
        <p:nvSpPr>
          <p:cNvPr id="536" name="Text Placeholder 535"/>
          <p:cNvSpPr>
            <a:spLocks noGrp="1"/>
          </p:cNvSpPr>
          <p:nvPr>
            <p:ph type="body" sz="quarter" idx="153"/>
          </p:nvPr>
        </p:nvSpPr>
        <p:spPr/>
        <p:txBody>
          <a:bodyPr/>
          <a:lstStyle/>
          <a:p>
            <a:endParaRPr lang="en-US" dirty="0"/>
          </a:p>
        </p:txBody>
      </p:sp>
      <p:sp>
        <p:nvSpPr>
          <p:cNvPr id="387" name="Text Placeholder 386"/>
          <p:cNvSpPr>
            <a:spLocks noGrp="1"/>
          </p:cNvSpPr>
          <p:nvPr>
            <p:ph type="body" sz="quarter" idx="4294967295"/>
          </p:nvPr>
        </p:nvSpPr>
        <p:spPr>
          <a:xfrm>
            <a:off x="4800600" y="865192"/>
            <a:ext cx="26809036" cy="1193800"/>
          </a:xfrm>
        </p:spPr>
        <p:txBody>
          <a:bodyPr>
            <a:noAutofit/>
          </a:bodyPr>
          <a:lstStyle/>
          <a:p>
            <a:pPr marL="0" indent="0" algn="ctr">
              <a:buNone/>
            </a:pPr>
            <a:r>
              <a:rPr lang="en-US" sz="7000" b="1" dirty="0" smtClean="0">
                <a:solidFill>
                  <a:schemeClr val="tx1"/>
                </a:solidFill>
              </a:rPr>
              <a:t>DIGITAL IMAGE PROCESSING </a:t>
            </a:r>
            <a:r>
              <a:rPr lang="en-US" sz="7000" b="1" dirty="0" smtClean="0"/>
              <a:t>&amp; </a:t>
            </a:r>
            <a:r>
              <a:rPr lang="en-US" sz="7000" b="1" dirty="0" smtClean="0">
                <a:solidFill>
                  <a:schemeClr val="tx1"/>
                </a:solidFill>
              </a:rPr>
              <a:t>INSTAGRAM</a:t>
            </a:r>
            <a:endParaRPr lang="en-US" sz="5833" b="1" dirty="0">
              <a:solidFill>
                <a:schemeClr val="tx1"/>
              </a:solidFill>
            </a:endParaRPr>
          </a:p>
        </p:txBody>
      </p:sp>
      <p:sp>
        <p:nvSpPr>
          <p:cNvPr id="5" name="AutoShape 12" descr="data:image/jpeg;base64,/9j/4AAQSkZJRgABAQAAAQABAAD/2wCEAAkGBhASERQUEhQVFRQUFxoVFBgYDSAUFRUWGBgdFBcWFxUcHikfGh4jGRQWHy8gIycqLCwsFR40NzEqNSYtLCkBCQoKDQwNGQ8PGTUkHSQ1NSwsLTU1MykpLi8sMjQsLCwsMSkuLikpKSkpKSwpLCo1KSksKSkpKSwsKiw2KSwyKf/AABEIAMABAAMBIgACEQEDEQH/xAAcAAEBAAMBAQEBAAAAAAAAAAAABgMEBQcCAQj/xABHEAACAQIDBAQJCAgHAAMBAAABAgMAEQQSIQUGEzEHIkFUFzI1UWFzocLRFCMzcZGU0vAWQlKBkrGywRViY3KCg+FDU6Ik/8QAGgEBAQEBAQEBAAAAAAAAAAAAAAIBBAMFBv/EACoRAQACAAYABQIHAAAAAAAAAAABAgMREjEyUQQhM0GxNIEFExQiYXHw/9oADAMBAAIRAxEAPwC03M3MwE2Bw8kuHRndLsxvcm5Hn9FdrwfbM7rH7fjTo+8m4X1fvGqGvW97ap82REZJ7wfbM7rH7fjTwfbM7rH7fjVDSp127MoT3g+2Z3WP2/Gng+2Z3WP2/GqGlNduzKE94Ptmd1j9vxp4Ptmd1j9vxqhpTXbsyhPHo/2Z3aP2/GsLbl7IHOCH+M/irQ2lPMXYSk3B0HZbssPN6awierzt2ibfw6Y3O2P/APTB/GfxVmTcHZZ5YaI/USf71xldT56zi41U2/fY0zt2ao6dTwfbM7rH7fjTwfbM7rH7fjWvg9uyobOcy+nn+41UA1E2vHuqMpT/AIPtmd1j9vxp4Ptmd1j9vxqhpTXbtuUJ7wfbM7rH7fjTwfbM7rH7fjVDSmu3ZlCe8H2zO6x+3408H2zO6x+341Q0prt2ZQnvB9szusft+NPB9szusft+NUNKa7dmUJ7wfbM7rH7fjTwfbM7rH7fjVDSmu3ZlCe8H2zO6x+3408H2zO6x+341Q0prt2ZQnvB9szusft+NPB9szusft+NUNKa7dmUJ7wfbM7rH7fjTwfbM7rH7fjVDSmu3ZlCe8H2zO6x+341xd89zMBDgcRJFh0V0S6sL3BuB5/TV3U90g+TcV6v3hVUvbVHmTEZOdsHaTYfYQnQAtDhpJFDeKSmZgDbW2lamD6Q5YxN8qjzFFhdAkBwzsJc97RzydYLwvGVtb2tcVt7BmiTYQadDJEuGkaVBzdBmLKLkcxccxX1j9jbGw8aGdEQSspUyO7tdQbdYkkKBIQdQvXN+dTflJGzD4Ry0qrHhnaN5MIivnUXXFR8bMVJuCFsLfXrX3u50jx4hoInjbiyqudkS8SOys6obsW8VfGsQCQL61+Ydtj2kLRpF8nZY2DE3AwknBhYBSf1hlX9ZuVjyrr7H2Hs88LEYaNLKmWJ1JtlFwARfUjMw6wuLkaVDXNx298yTORwUgixCYVs8chkdmCMzZ0BSIfOgLnBDEc1uKyTdIcS5iMPiGs04FgnWTCtkxEgu46qtYWOpzCwNdfGbr4OWYTSQo0gKm5vqU8Qst8rFewsDavnFbqYKRBG8KMiu8gBv40jFpNb3sxY3HI31FBzsR0hYVEZ8shVWlW4Qa8LDjFsRc8jGRa/b5q0tp9JASKbh4ebjxrM2RgllEMKT8RyJPEtPDoDm6xFtDXaxG5uAeR5Gw6F5AyudRcNHwW0BtrH1TbmAPMK+sduhgZs3EgRszZ2ve5PDEJuQeRjRVI5EKL0HJ3s2gBhoJWGrWNh52QNbXsqPk2+/Yq/vuaq+kaILh4VUWCvYDzALYCoFxpXzvEeIxK301nKHTh4VJrnMNxd5ZQfFQ/uPxroxbz6DMn2N/Y/GpcjWtwDSvH9Vi191/k4c+z0TdKSKcs3jZLWBHIm/Mfuqs/PKvPujzBxy/KUkRXU8M5XQMtwXINiLVXfoxgu64f7qn4a+lg4k4lItLlvSKWmsOn+eVPzyrmfoxgu64f7qn4afoxgu64f7qn4a9UtvaOPSCJ5ZLhI1LsQtzYC5sO2tPCbyYdw92MRRgrrMvBYFhmXRrXuNRbzV8Y/dmBsPPDEkcHHQozJAo5ggEhbZrXOl+01ik3Qw94cihRHKZmBUuZGMTwi7sbggOCDrbLpag6D7ZwwUsZogqtkZjOoUP+wTewb0c6yHaEIYqZEzKudl4gzBTyYi9wPTyqRTo1AhMYmFwUyucOcwWNHjW9pR1rSnUEA8itjasuJ6PM7TEzk8WNlu0N2V3hWBnuHAIIS+XKOfO1qCjG3cMWjQSxlpSyxhZA2YoLuAR2jtreqeh3RCYlZ1dRlmeXL8n0yvCsJQENoRkDZrdtrdtUNApSlApSlApSlApSlAqe6QfJuK9X7wqhqe6QfJuK9X7wq6coZOzmbDjhbYSrO5jhfDskjjmiuWQsNCNL9orX2tsHC4hTBiNozvwZFgZfm1tJMq8NGRYgC2ilSQSLtrYmuhurs9Z9jRwt4ssDxn6nzL/euSvR5irQsZojLklbEkqxWXElZBA4FrlVOIe97GyrS/KSNnVn6NcKxnOeVTiXMkpBXWQS8aJ7FbXjOZR51chr6W29gRxYeNik2fDx/N2EQuJllcTMQiDUswWwFuqTUkOjDFiGJFbDq8c7zJqxjizrF4qcPK1miY2yqddGW7X3sT0cS3kaNoleU4ku12BcS4qLEQhiF1yJHIPQX05k1DXoNY2xKBwhYZ2BZVv1iq2DEDnYFl1/zCvO9tbgTKssqZXdjiWlVczNOkmJinihcaFkCJIrAHQOcoN61dmbgYmaIPlTDMy4yMAhg0STTLJCEUahcqOhUlSFlNtdAHqVK85n6NJZI2VuAoKYvhxKX4OHknWEQ8Lq8kaFnvYWZ7qK9DhUhQCbkAAnzm2poJLpJ+hi9Yf6a8/k5V6B0k/QxesP8ATUBIK+N4r1Zd2FwhqW1rcA0/dWpbWt0DT93xrwtsuN1j0Z+NiP8Ar9+ruoToz8bE/wDX79XdfX8J6Mf73ceNzkpSldLyKUpQKUpQKUpQKUpQKUpQKUpQKUpQKnukHybivV+8KoanukHybivV+8KunKGTsdH3k3C+r941Q1PdH3k3C+r941Q0vykjYpSlQ0pSlApSlBH9JP0MXrD/AE1AzCr/AKSPoYvWH+moHEj+VfH8T6su3C4Q1SNRW4Bp+741rONR9VbaD+XxrwxIelVf0aeNif8Ah79XVQvRp42J/wCH83q6r63hPRj7/LjxvUkpSldLyKUpQKUpQKUpQKUpQKUpQKUpQKUpQKnukHybivV+8KoanukHybivV+8KunKGTsdH3k3C+r941Q1PdH3k3C+r941Q0vykjYpSlQ0pSlApSlBI9IykxRWBPXPIX/VqHxWGfSyty/Zr0je3xE/3fCpablXwPG401xbRl18OrDn9sJmXCv1eqeXmrZjw7/sty/ZPprpGt6HlXPjY8xbZdLeTLuDi44jiWldY1BjBZ3CLcl7anSqz9J8F3rD/AHpPxVy9z/Gm/wCPvVT/AJ519vwVtWBWf7+Zc2L53lzP0nwXesP96T8VP0nwXesP96T8VdP886fnnXY82rg9qwS5uFLHJltmyTK+W97XsTbkefmNc3Ze9Kzw4mVY2yQMwXtaVVjEgdVtcZg2g1uLHttXaliDKVYXDAgg6gg6EH91caLdDDJmESmNJGLSqjFQ4MZiy6HRQDew7Reg5UW/7cNWaABgHeZBiDmhjQxq1w0akvedepYCwJzcr9XZW83GneLh5QBIY24mYuIZeBJdbDKc9rC5uD2cq/DuZhCBcOxDFmYzsXkzZSwka93U8KPQ6dQVuYHYMEMryoCGe97uSFzNxGCKdFDOSxtzNBpT77YNVDZ2OZVZQIiSc+cgWt41opCRzAU19NvlhAxGZrCIzhuE2Ro1QSFka3WsrA6efzg1q4XciHhus3WeSdsQWjBjyObqAmpIAUkc/wBZvPWZtx8GWdsr3kRo2+ea2V4xE9hfmVVdfOL0GfA72YeWYQpn4hXPZoStgRcXvqLgXH10xW9eGjkkjcsrRIZGvC1ioyg5DbrG8iDTmTpWRt24DOk5DGSMWS8pKqQuS4XkDlJGn8608fuTh5DM63WSZXBJYsoLhbnJcdsaHQjVRYig+n32wgW5MgILh1+TtnQRhTIzra6qodbn013VYEAg3B1B7CKmMDuJFwyJ3aR3eRmZXaO6yhVeIksWZSI1vmJ5dlU6qAAALAaAdgFB+0pSgUpSgVPdIPk3Fer94VQ1PdIPk3Fer94VdOUMnY6PvJuF9X7xqhqe6PvJuF9X7xqhpflJGxUZvRvrPhcWYUjRlbDhoyb5jiZHkSFDY2ysYrcr3POrOuBtNtmnFIk/DOJtG63BJAiZ5ImJ8VbMZSL2v1udqhrmbM6R4mjgMsbjOkBmkRRwYpcRFxUSxbObjtAIGYXNaa9KyB2L4eUI0cEmHSy8WQSpPKXPXyBeHApAuGubWvW3HithoseJXg2hywRMAbjJGTGoU87RElWINlJINta52Dk2CYC7QpAkgiezOc/0JnQAIxZMkc0gsLDKW/VoKvd7bxxL4nQBIpI1jOUqxSTDxTguDyN5SLWFreeuzU1hd5tkxB3jmiUSSBXIJ1dY0UMfMoiEfX8XLY31vWxjt98BFxg0yloFd5FUEsBFYuALasMy9Xn1geWtA3s8RP8Ad8KlsRyqk3hxKyQwumqvZlNuwgEfzqbxA0r8x+IfUW+3w6acYaZreg5Vomt2DlXLjznOaqu9uf403/H+9U9TG5/jTf8AH+9U/wCeVfo/w76av3+ZeGJykpT88qfnlXc8ylfMsgVSx5AEnTsGpri7K3ugnhlmAZFiUSOGy3yGPjK3VYjVNbXuORtQdylS8HSBA0SScOSz5mIDRuY40KK0j5XIADSoMou3PTSuls7eSKaZ4lVwVzlWIGWQRycGQrYk9WQW1A5i1B1qVy5t58GqhjMmUqrixJur3ykAC5vkb+E+av07y4TMy8ZLqnFbXTIFDls3I2VlbQ8mB7aDp0rm4PeTCyuI45VZyLgAHlz52tyF7do15V+ybxYVXkRpUDRKXkBNsqixY35aZluBqMw89B0aVyDvZgggczoFLFQTcWKgFri11yhhcmwFxe1degUpSgUpSgVPdIPk3Fer94VQ1PdIPk3Fer94VdOUMnY6PvJuF9X7xqhqe6PvJuF9X7xqhpflJGxU7tvciDFYhJ5HkBRchVcqhl6wKlwufKQ5uoax00qiqW2xurLLj0xAMRUIihnzcXDlDIWaDLYXfiKDmNvmxcMNBDWmNxcJhkhT5RLHIZQsMlkEhPBaERfR5WvFn1YX0ves+H6NcMgUCWbqpkGq8vkvyG/ic8nW/wB3o0rl7H6OsREYiXhURyQlhHntJwo5o3xDZh9NIZlJ7OpqzaVjwnR1im4S4loHjjXDxMoZyJEw8OJiu4ZbEsZ42ty6p52Fw6mL6LcLIwYyS5gFS9kYFBDHAyFWQghlhQk2vcaWGlbeK6P8PIHBeUBziWIBUW+VRcFwOryVdV9PO9cTAdGbrwlkMTxA4Zp0uxErxYeWGZmBHWLvJGetzCa8gKr92NmyYfB4eGRg7xRJG7AkglVsSCdbadtBF9LUJjwmETMWKyZSxsGa0ZFzYAXPoAFeYzsfya9S6ZvoMP60/wBBryyblXnO5L5Zzp9VZQx1/wBv4q171kJ0P1D+9TYh6F0R4WOU4xZUWRbxdV0DrcGQg2ItXoX6MYLuuH+6p+GoHoVPWxn/AFfzkr1GvSnFsuZ+jGC7rh/uqfhp+jGC7rh/uqfhrp0qmNXB7Lghvwoo481s2SJUva9r5QL2uftNcjBboiFWWKVwJWJmayq7LwzGoGRAAQSGzWuSLm96oaUE2+4sLatLMzsWMrXUGZX4ZZGAWwHzEfigHqnXU1vbN3cjhmeVWcls4VWIyxiSTjSBbC/WkN9SeQArrUoJHC7hq0biZskjTtMnDfOIlsyLGudbFQsj6Febm1Z33AgLOeLNZongC3XKiPEIWCdXTRQQOQN9NbVT0oOL+isXypMTncMihcoyqCAuQZiFzMLG+Um19a0tqbkLI08olkaSVHVVdxkXNkIAIXMAGiQjnbXQg2qnpQR+C3GZkc4iVhLK0ucxuGzRTBFeNmMYBuIlOZVW3ZVdHGFAAFgAAB5gNBX1SgUpSgUpSgVPdIPk3Fer94VQ1PdIPk3Fer94VdOUMnY6PvJuF9X7xqhqe6PvJuF9X7xqhpflJGxSlKhpSlKBSlKDzzpm+gw/rT/Qa8sk5V7F0noDDDcA/OHmL/q15/Jgo7DqD7KiY82SmKyHkfq+Ndo4KO/ij7KzLhY/2V/h+usmCFB0P4uOL5Y0jqijggs7hVuTIAMxsK9E/SfBd6w/3pPxVKdFygNiLafR8hbter7886quzZcz9J8F3rD/AHpPxU/SfBd6w/3pPxV0/wA86fnnVDVwe1YJc3Cljky2zZJVe172vlJtex+yuG2+TCBpfk0gy4jgFTIAVGdUzyHkvjjqjNrp6RTVzn2BAY5IyDlll4z9c3L5le4PYLoNKDDvFtt8KqMIuIpYK3zwQi7Kqqi2Jd2LaLpyOormvvsc7KIbkuUgvPYSFcR8lbP1fmwHIP61x6dK38butHM6vJJMWSRpI8s5ThllCkCx8yn+JuV6/X3RwpMhysDIc1xKRw2z8a8WvUJk65t20GTBbxxPDDK10ExyAHUK4zXUsNLXRhfS+nnrWw++2DkbKrMTkMg+ZbUBBKVUWuWyENltexr62vuukuEGEjIjjuoJsWYIpu2U3FnOvWN+ZNjX7PudhHaVirDjKUdVkKqbqEJCjkcqgX9FBjXffBlVa72YSH6BiVEJAlL2HVCkj7a3MJvDDJhziEzmMAn6IljbzKL3/dWHB7p4aLxQ/iyrfjte0xVpLEG4JKA3HLstX7Funhlw8mHAbJK2d/nDmZtDmzefqr9lBgO++Dyo2ZyHBbSBjkAk4N3sOr84CovzINbuB3igmlMaFswzWJjKq/DbJIY2OjZWIBt564m0dwEbhrDIY0GjghnZlMvHIzZwD181gwYDOSPMe3gd3YIZTIgbMc2UGQsqcRs8gjU6LmYAm3moOlSlKBSlKBU90g+TcV6v3hVDU90g+TcV6v3hV05Qydjo+8m4X1fvGqGp7o+8m4X1fvGqGl+UkbFKUqGlKUoFKUoIzpN+hh9Yf6ahG5Vd9J30MPrD/TUIeVSyWu3Ovuvg86+qSQtui/xsR/1+/V9XnfRxicgxLZXf6MWRczaluyrH/HP9DE/d/wD2trs106VzP8c/0MT93/8Aaf45/oYn7v8A+1o6dK0oMa0quFR4mA6plh0ub2OXN1rW1Fx2VDy7dxQjwZM5JLyh1ByS4kjEiJVS0ZU5Vuclxp6Beg9FpUftjb0ny2JYpeqTEqIoBWYmd4sSDpcmNFB0PV5muHFvLijFd8Q6qTGZpMqgwTNFO7wA5bKBJHAuU69e361B6ZSpraW8eIw+Gw8rxgtKgV1sQRiHjBiS3YDLdD5riuWd+5wcSHWJOCcovmORhKIQZFzXyuDnB6gAtc26wC5pUNHvvinhMiJAMmHWZ8zN47SyQ2GtgAYs3WPouPGG++9rf4cmJ6gdmEd2jbh5i+S9g3LTQ58p/aoKqlQ8O/szNh+pEvFGHuhLcRzNfO0RvayEZSD28yNL9TdPeaXFM4dU0RJOpm+aZywOHkzf/IuUE2t43IaXCkpSlApSlAqe6QfJuK9X7wqhqe6QfJuK9X7wq6coZOx0feTcL6v3jVDU90feTcL6v3jVDS/KSNilKVDSlKUClKUEvv7EGijBF+v/AGqQbZkdu3+KrLfn6KP/AH/2qWvpWpndzTs1L9v21kXAR6afaazHnX0Oz8+aslkKTcFQDNYW0Ts+urCpHcXxpvqT+9V1ZCylKVoUpSg+IoVUWUWFyf3k3J+0190pQa2K2dHK0bOuYxNnTrGwbkGy3sSOy97Vs0pQKUpQaOI2HA8qzOl3WxBzta63ysUvlJFzYkEi9b1KUClKUClKUCp7pB8m4r1fvCqGp7pB8m4r1fvCrpyhk7HR95Nwvq/eNUNT3R95Nwvq/eNUNL8pI2KUpUNKUpQK5G8W9WHwShpibt4qKLu3nIF+XpNae+W964GMWXPK4PDX9UW5sx8wvy5mvFtpbRlnkaSViztzJ7PQB2Aeag9B2hvzFjupHG6ZOtdiNdQtrC/n89YgdKitlzBDdWseRv2/XXfG2TbVQfqa3xrUy6F9a/b8vrrkNtz/ACf/AL/8rWm2+x5ZV9prJIhSbN3pbCy5VWMiRSTnkKeJqApF9TmOluyqaHpEw9uurA/5ZFYfaSv8q8axsvENySx85rWkaw/kPOewfbRT+gcNvMkih0hnZTyIhDA9mhDWNZf8c/0MT93/APa+N1NlHDYOCFvGRBm/3HrMP4mI/dXWoNXB47iX+bkS1vpI8t735a68vaKhJd8cWImZZonXNKyTcEBX4MBlZAl/EaRSqsesVUnzGvRGUEWIuDoRbQ1pRbBwqrlWCEKWDEDDqBmXxWsBa47D2UHB3l3mmi4XDKr800zqyhi7K0K8DmLEiYnTXRfTWg+9mJ4jqHQB5DGp4QvhwMX8kudetmU5ut2jzaVYDZUF7mNCeJxblASJLBc4uNDYAXGtfT7NhPEvHGeL9LeIHiW0GfTraee9BxMNvUUwUGJnAyubSuNFQdYCW2uhKrpf9etOLpAOZw+HMYjjLMWnAyuIlmyN1bAdcLmBJv8Aq21qi2lsaKeIRODwwVJVTlVghBCEfs6DT0Vlk2bCzM7RxlmXIzGIFmT9kki5Ho5UE1h9+3dQVw4LZcQzj5UFCjDMqNZmQXuXFrhbdtq3MHvcHwcmIKKrRkq0ZmNg+mVS5QEE51/V7dL12YdlwJ4sUa6FdIlGjWzDQcjlW47bDzUTZkAjMQijEZvdBEoQ353S1vZQSx6RPm0cQDVS0gOKAt8+cKBHdLyHMpJ0WwI7SBXT2RvVx5+Fw8oIlMZ42ZrQSCF+JHYcO5YEam+vI6Vl2jujhZjHmXKsZuFSyIesH1UDTVRcixPIm1dSLBRqzOqIrv47CMBmtyzMBc/voM1KUoFKUoFT3SD5NxXq/eFUNT3SD5NxXq/eFXTlDJ2Oj7ybhfV+8aoahNzN88BDgcPHLiEV0SzKb3BuT5vTXa8IOzO9R+34VV6W1T5ETGShpU94Qdmd6j9vwp4Qdmd6j9vwqdFujOFDSp7wg7M71H7fhTwg7M71H7fhTRbozhi3x3M+XZGEvDaMEC6ZlNzfXUEcqgNo9GuPjuVRZR50fX+FrGvRPCDszvUft+FPCDszvUft+FNFujOHi+L2dJEcsiPGfMyFfsvzrSnbL6b17jNv1spxlfERMDzDKWH2Fa4k8m7btmYwX8wzBf4RpTRbozh5CcX6B9tbWF2di5vooZX9KwEj7bWr2PB7w7Ci+jfDJ6RDY/blvXQ8IOzO9R+34U0W6M4eSYXo42rJ/wDCUH+eVU9l71TbtdEU8eIilxDxZI3DlFJYsV1AJsBzt9lWvhB2Z3qP2/CnhB2Z3qP2/Cmi3RnChpU94Qdmd6j9vwp4Qdmd6j9vwpot0ZwoaVPeEHZneo/b8KeEHZneo/b8KaLdGcKGlT3hB2Z3qP2/CnhB2Z3qP2/Cmi3RnChpU94Qdmd6j9vwp4Qdmd6j9vwpot0Zw7U+MRCA17tyshPnPMegE0ix0bBWDrZrBesNSRe3127OdT8+/Gy2Kk4pOqSRz7VKa9XzNWkN4tkdX/8ArXSw7dQFRbHq9vDU/bTRbozhWtjUDZSde3Q2FxcXPIaCsa7UiNutzKgXUi+a+U6jkbHWp+TfHZZZj8sUBvHUXyt1cuvVvytyPYKwNvPsojrYwE2AB7QFvlAsvYWJv57U0W6M4U8W1I2tlJa4zCyE6XK35aaqfsr9G0o8rNrZTY3QjW9rW7ddKmE3n2SHVhi06ugBQNpmZ9CUuPHI0PICsz74bKKMhxSWZix531bNbxeWlNFujOFGu0IiL51HMm5ykWNjcHUagivs4uPlnW9s3jjlzvz5W7alZN6tkk3GKRdFtYeKVYuCAV87G961RvDszNb5ZHw7NpY5rsuQnxf/AD0U0W6M4WRx0WvXTS1/nBpflfXtrhb+TK2zcUVIIyW0a+uYaaVpPvPsouWOMU3N7dgsc1h1eVxXM3m3m2cdn4iGHEK7uihV1uSoVdOqOxL1VKW1R5EzGT//2Q=="/>
          <p:cNvSpPr>
            <a:spLocks noChangeAspect="1" noChangeArrowheads="1"/>
          </p:cNvSpPr>
          <p:nvPr/>
        </p:nvSpPr>
        <p:spPr bwMode="auto">
          <a:xfrm>
            <a:off x="2399440" y="4352364"/>
            <a:ext cx="222250" cy="222251"/>
          </a:xfrm>
          <a:prstGeom prst="rect">
            <a:avLst/>
          </a:prstGeom>
          <a:noFill/>
        </p:spPr>
        <p:txBody>
          <a:bodyPr vert="horz" wrap="square" lIns="66675" tIns="33338" rIns="66675" bIns="33338" numCol="1" anchor="t" anchorCtr="0" compatLnSpc="1">
            <a:prstTxWarp prst="textNoShape">
              <a:avLst/>
            </a:prstTxWarp>
          </a:bodyPr>
          <a:lstStyle/>
          <a:p>
            <a:endParaRPr lang="en-US" sz="6271" dirty="0"/>
          </a:p>
        </p:txBody>
      </p:sp>
      <p:sp>
        <p:nvSpPr>
          <p:cNvPr id="1038" name="AutoShape 14" descr="data:image/jpeg;base64,/9j/4AAQSkZJRgABAQAAAQABAAD/2wCEAAkGBhASERQUEhQVFRQUFxoVFBgYDSAUFRUWGBgdFBcWFxUcHikfGh4jGRQWHy8gIycqLCwsFR40NzEqNSYtLCkBCQoKDQwNGQ8PGTUkHSQ1NSwsLTU1MykpLi8sMjQsLCwsMSkuLikpKSkpKSwpLCo1KSksKSkpKSwsKiw2KSwyKf/AABEIAMABAAMBIgACEQEDEQH/xAAcAAEBAAMBAQEBAAAAAAAAAAAABgMEBQcCAQj/xABHEAACAQIDBAQJCAgHAAMBAAABAgMAEQQSIQUGEzEHIkFUFzI1UWFzocLRFCMzcZGU0vAWQlKBkrGywRViY3KCg+FDU6Ik/8QAGgEBAQEBAQEBAAAAAAAAAAAAAAIBBAMFBv/EACoRAQACAAYABQIHAAAAAAAAAAABAgMREjEyUQQhM0GxNIEFExQiYXHw/9oADAMBAAIRAxEAPwC03M3MwE2Bw8kuHRndLsxvcm5Hn9FdrwfbM7rH7fjTo+8m4X1fvGqGvW97ap82REZJ7wfbM7rH7fjTwfbM7rH7fjVDSp127MoT3g+2Z3WP2/Gng+2Z3WP2/GqGlNduzKE94Ptmd1j9vxp4Ptmd1j9vxqhpTXbsyhPHo/2Z3aP2/GsLbl7IHOCH+M/irQ2lPMXYSk3B0HZbssPN6awierzt2ibfw6Y3O2P/APTB/GfxVmTcHZZ5YaI/USf71xldT56zi41U2/fY0zt2ao6dTwfbM7rH7fjTwfbM7rH7fjWvg9uyobOcy+nn+41UA1E2vHuqMpT/AIPtmd1j9vxp4Ptmd1j9vxqhpTXbtuUJ7wfbM7rH7fjTwfbM7rH7fjVDSmu3ZlCe8H2zO6x+3408H2zO6x+341Q0prt2ZQnvB9szusft+NPB9szusft+NUNKa7dmUJ7wfbM7rH7fjTwfbM7rH7fjVDSmu3ZlCe8H2zO6x+3408H2zO6x+341Q0prt2ZQnvB9szusft+NPB9szusft+NUNKa7dmUJ7wfbM7rH7fjTwfbM7rH7fjVDSmu3ZlCe8H2zO6x+341xd89zMBDgcRJFh0V0S6sL3BuB5/TV3U90g+TcV6v3hVUvbVHmTEZOdsHaTYfYQnQAtDhpJFDeKSmZgDbW2lamD6Q5YxN8qjzFFhdAkBwzsJc97RzydYLwvGVtb2tcVt7BmiTYQadDJEuGkaVBzdBmLKLkcxccxX1j9jbGw8aGdEQSspUyO7tdQbdYkkKBIQdQvXN+dTflJGzD4Ry0qrHhnaN5MIivnUXXFR8bMVJuCFsLfXrX3u50jx4hoInjbiyqudkS8SOys6obsW8VfGsQCQL61+Ydtj2kLRpF8nZY2DE3AwknBhYBSf1hlX9ZuVjyrr7H2Hs88LEYaNLKmWJ1JtlFwARfUjMw6wuLkaVDXNx298yTORwUgixCYVs8chkdmCMzZ0BSIfOgLnBDEc1uKyTdIcS5iMPiGs04FgnWTCtkxEgu46qtYWOpzCwNdfGbr4OWYTSQo0gKm5vqU8Qst8rFewsDavnFbqYKRBG8KMiu8gBv40jFpNb3sxY3HI31FBzsR0hYVEZ8shVWlW4Qa8LDjFsRc8jGRa/b5q0tp9JASKbh4ebjxrM2RgllEMKT8RyJPEtPDoDm6xFtDXaxG5uAeR5Gw6F5AyudRcNHwW0BtrH1TbmAPMK+sduhgZs3EgRszZ2ve5PDEJuQeRjRVI5EKL0HJ3s2gBhoJWGrWNh52QNbXsqPk2+/Yq/vuaq+kaILh4VUWCvYDzALYCoFxpXzvEeIxK301nKHTh4VJrnMNxd5ZQfFQ/uPxroxbz6DMn2N/Y/GpcjWtwDSvH9Vi191/k4c+z0TdKSKcs3jZLWBHIm/Mfuqs/PKvPujzBxy/KUkRXU8M5XQMtwXINiLVXfoxgu64f7qn4a+lg4k4lItLlvSKWmsOn+eVPzyrmfoxgu64f7qn4afoxgu64f7qn4a9UtvaOPSCJ5ZLhI1LsQtzYC5sO2tPCbyYdw92MRRgrrMvBYFhmXRrXuNRbzV8Y/dmBsPPDEkcHHQozJAo5ggEhbZrXOl+01ik3Qw94cihRHKZmBUuZGMTwi7sbggOCDrbLpag6D7ZwwUsZogqtkZjOoUP+wTewb0c6yHaEIYqZEzKudl4gzBTyYi9wPTyqRTo1AhMYmFwUyucOcwWNHjW9pR1rSnUEA8itjasuJ6PM7TEzk8WNlu0N2V3hWBnuHAIIS+XKOfO1qCjG3cMWjQSxlpSyxhZA2YoLuAR2jtreqeh3RCYlZ1dRlmeXL8n0yvCsJQENoRkDZrdtrdtUNApSlApSlApSlApSlAqe6QfJuK9X7wqhqe6QfJuK9X7wq6coZOzmbDjhbYSrO5jhfDskjjmiuWQsNCNL9orX2tsHC4hTBiNozvwZFgZfm1tJMq8NGRYgC2ilSQSLtrYmuhurs9Z9jRwt4ssDxn6nzL/euSvR5irQsZojLklbEkqxWXElZBA4FrlVOIe97GyrS/KSNnVn6NcKxnOeVTiXMkpBXWQS8aJ7FbXjOZR51chr6W29gRxYeNik2fDx/N2EQuJllcTMQiDUswWwFuqTUkOjDFiGJFbDq8c7zJqxjizrF4qcPK1miY2yqddGW7X3sT0cS3kaNoleU4ku12BcS4qLEQhiF1yJHIPQX05k1DXoNY2xKBwhYZ2BZVv1iq2DEDnYFl1/zCvO9tbgTKssqZXdjiWlVczNOkmJinihcaFkCJIrAHQOcoN61dmbgYmaIPlTDMy4yMAhg0STTLJCEUahcqOhUlSFlNtdAHqVK85n6NJZI2VuAoKYvhxKX4OHknWEQ8Lq8kaFnvYWZ7qK9DhUhQCbkAAnzm2poJLpJ+hi9Yf6a8/k5V6B0k/QxesP8ATUBIK+N4r1Zd2FwhqW1rcA0/dWpbWt0DT93xrwtsuN1j0Z+NiP8Ar9+ruoToz8bE/wDX79XdfX8J6Mf73ceNzkpSldLyKUpQKUpQKUpQKUpQKUpQKUpQKUpQKnukHybivV+8KoanukHybivV+8KunKGTsdH3k3C+r941Q1PdH3k3C+r941Q0vykjYpSlQ0pSlApSlBH9JP0MXrD/AE1AzCr/AKSPoYvWH+moHEj+VfH8T6su3C4Q1SNRW4Bp+741rONR9VbaD+XxrwxIelVf0aeNif8Ah79XVQvRp42J/wCH83q6r63hPRj7/LjxvUkpSldLyKUpQKUpQKUpQKUpQKUpQKUpQKUpQKnukHybivV+8KoanukHybivV+8KunKGTsdH3k3C+r941Q1PdH3k3C+r941Q0vykjYpSlQ0pSlApSlBI9IykxRWBPXPIX/VqHxWGfSyty/Zr0je3xE/3fCpablXwPG401xbRl18OrDn9sJmXCv1eqeXmrZjw7/sty/ZPprpGt6HlXPjY8xbZdLeTLuDi44jiWldY1BjBZ3CLcl7anSqz9J8F3rD/AHpPxVy9z/Gm/wCPvVT/AJ519vwVtWBWf7+Zc2L53lzP0nwXesP96T8VP0nwXesP96T8VdP886fnnXY82rg9qwS5uFLHJltmyTK+W97XsTbkefmNc3Ze9Kzw4mVY2yQMwXtaVVjEgdVtcZg2g1uLHttXaliDKVYXDAgg6gg6EH91caLdDDJmESmNJGLSqjFQ4MZiy6HRQDew7Reg5UW/7cNWaABgHeZBiDmhjQxq1w0akvedepYCwJzcr9XZW83GneLh5QBIY24mYuIZeBJdbDKc9rC5uD2cq/DuZhCBcOxDFmYzsXkzZSwka93U8KPQ6dQVuYHYMEMryoCGe97uSFzNxGCKdFDOSxtzNBpT77YNVDZ2OZVZQIiSc+cgWt41opCRzAU19NvlhAxGZrCIzhuE2Ro1QSFka3WsrA6efzg1q4XciHhus3WeSdsQWjBjyObqAmpIAUkc/wBZvPWZtx8GWdsr3kRo2+ea2V4xE9hfmVVdfOL0GfA72YeWYQpn4hXPZoStgRcXvqLgXH10xW9eGjkkjcsrRIZGvC1ioyg5DbrG8iDTmTpWRt24DOk5DGSMWS8pKqQuS4XkDlJGn8608fuTh5DM63WSZXBJYsoLhbnJcdsaHQjVRYig+n32wgW5MgILh1+TtnQRhTIzra6qodbn013VYEAg3B1B7CKmMDuJFwyJ3aR3eRmZXaO6yhVeIksWZSI1vmJ5dlU6qAAALAaAdgFB+0pSgUpSgVPdIPk3Fer94VQ1PdIPk3Fer94VdOUMnY6PvJuF9X7xqhqe6PvJuF9X7xqhpflJGxUZvRvrPhcWYUjRlbDhoyb5jiZHkSFDY2ysYrcr3POrOuBtNtmnFIk/DOJtG63BJAiZ5ImJ8VbMZSL2v1udqhrmbM6R4mjgMsbjOkBmkRRwYpcRFxUSxbObjtAIGYXNaa9KyB2L4eUI0cEmHSy8WQSpPKXPXyBeHApAuGubWvW3HithoseJXg2hywRMAbjJGTGoU87RElWINlJINta52Dk2CYC7QpAkgiezOc/0JnQAIxZMkc0gsLDKW/VoKvd7bxxL4nQBIpI1jOUqxSTDxTguDyN5SLWFreeuzU1hd5tkxB3jmiUSSBXIJ1dY0UMfMoiEfX8XLY31vWxjt98BFxg0yloFd5FUEsBFYuALasMy9Xn1geWtA3s8RP8Ad8KlsRyqk3hxKyQwumqvZlNuwgEfzqbxA0r8x+IfUW+3w6acYaZreg5Vomt2DlXLjznOaqu9uf403/H+9U9TG5/jTf8AH+9U/wCeVfo/w76av3+ZeGJykpT88qfnlXc8ylfMsgVSx5AEnTsGpri7K3ugnhlmAZFiUSOGy3yGPjK3VYjVNbXuORtQdylS8HSBA0SScOSz5mIDRuY40KK0j5XIADSoMou3PTSuls7eSKaZ4lVwVzlWIGWQRycGQrYk9WQW1A5i1B1qVy5t58GqhjMmUqrixJur3ykAC5vkb+E+av07y4TMy8ZLqnFbXTIFDls3I2VlbQ8mB7aDp0rm4PeTCyuI45VZyLgAHlz52tyF7do15V+ybxYVXkRpUDRKXkBNsqixY35aZluBqMw89B0aVyDvZgggczoFLFQTcWKgFri11yhhcmwFxe1degUpSgUpSgVPdIPk3Fer94VQ1PdIPk3Fer94VdOUMnY6PvJuF9X7xqhqe6PvJuF9X7xqhpflJGxU7tvciDFYhJ5HkBRchVcqhl6wKlwufKQ5uoax00qiqW2xurLLj0xAMRUIihnzcXDlDIWaDLYXfiKDmNvmxcMNBDWmNxcJhkhT5RLHIZQsMlkEhPBaERfR5WvFn1YX0ves+H6NcMgUCWbqpkGq8vkvyG/ic8nW/wB3o0rl7H6OsREYiXhURyQlhHntJwo5o3xDZh9NIZlJ7OpqzaVjwnR1im4S4loHjjXDxMoZyJEw8OJiu4ZbEsZ42ty6p52Fw6mL6LcLIwYyS5gFS9kYFBDHAyFWQghlhQk2vcaWGlbeK6P8PIHBeUBziWIBUW+VRcFwOryVdV9PO9cTAdGbrwlkMTxA4Zp0uxErxYeWGZmBHWLvJGetzCa8gKr92NmyYfB4eGRg7xRJG7AkglVsSCdbadtBF9LUJjwmETMWKyZSxsGa0ZFzYAXPoAFeYzsfya9S6ZvoMP60/wBBryyblXnO5L5Zzp9VZQx1/wBv4q171kJ0P1D+9TYh6F0R4WOU4xZUWRbxdV0DrcGQg2ItXoX6MYLuuH+6p+GoHoVPWxn/AFfzkr1GvSnFsuZ+jGC7rh/uqfhp+jGC7rh/uqfhrp0qmNXB7Lghvwoo481s2SJUva9r5QL2uftNcjBboiFWWKVwJWJmayq7LwzGoGRAAQSGzWuSLm96oaUE2+4sLatLMzsWMrXUGZX4ZZGAWwHzEfigHqnXU1vbN3cjhmeVWcls4VWIyxiSTjSBbC/WkN9SeQArrUoJHC7hq0biZskjTtMnDfOIlsyLGudbFQsj6Febm1Z33AgLOeLNZongC3XKiPEIWCdXTRQQOQN9NbVT0oOL+isXypMTncMihcoyqCAuQZiFzMLG+Um19a0tqbkLI08olkaSVHVVdxkXNkIAIXMAGiQjnbXQg2qnpQR+C3GZkc4iVhLK0ucxuGzRTBFeNmMYBuIlOZVW3ZVdHGFAAFgAAB5gNBX1SgUpSgUpSgVPdIPk3Fer94VQ1PdIPk3Fer94VdOUMnY6PvJuF9X7xqhqe6PvJuF9X7xqhpflJGxSlKhpSlKBSlKDzzpm+gw/rT/Qa8sk5V7F0noDDDcA/OHmL/q15/Jgo7DqD7KiY82SmKyHkfq+Ndo4KO/ij7KzLhY/2V/h+usmCFB0P4uOL5Y0jqijggs7hVuTIAMxsK9E/SfBd6w/3pPxVKdFygNiLafR8hbter7886quzZcz9J8F3rD/AHpPxU/SfBd6w/3pPxV0/wA86fnnVDVwe1YJc3Cljky2zZJVe172vlJtex+yuG2+TCBpfk0gy4jgFTIAVGdUzyHkvjjqjNrp6RTVzn2BAY5IyDlll4z9c3L5le4PYLoNKDDvFtt8KqMIuIpYK3zwQi7Kqqi2Jd2LaLpyOormvvsc7KIbkuUgvPYSFcR8lbP1fmwHIP61x6dK38butHM6vJJMWSRpI8s5ThllCkCx8yn+JuV6/X3RwpMhysDIc1xKRw2z8a8WvUJk65t20GTBbxxPDDK10ExyAHUK4zXUsNLXRhfS+nnrWw++2DkbKrMTkMg+ZbUBBKVUWuWyENltexr62vuukuEGEjIjjuoJsWYIpu2U3FnOvWN+ZNjX7PudhHaVirDjKUdVkKqbqEJCjkcqgX9FBjXffBlVa72YSH6BiVEJAlL2HVCkj7a3MJvDDJhziEzmMAn6IljbzKL3/dWHB7p4aLxQ/iyrfjte0xVpLEG4JKA3HLstX7Funhlw8mHAbJK2d/nDmZtDmzefqr9lBgO++Dyo2ZyHBbSBjkAk4N3sOr84CovzINbuB3igmlMaFswzWJjKq/DbJIY2OjZWIBt564m0dwEbhrDIY0GjghnZlMvHIzZwD181gwYDOSPMe3gd3YIZTIgbMc2UGQsqcRs8gjU6LmYAm3moOlSlKBSlKBU90g+TcV6v3hVDU90g+TcV6v3hV05Qydjo+8m4X1fvGqGp7o+8m4X1fvGqGl+UkbFKUqGlKUoFKUoIzpN+hh9Yf6ahG5Vd9J30MPrD/TUIeVSyWu3Ovuvg86+qSQtui/xsR/1+/V9XnfRxicgxLZXf6MWRczaluyrH/HP9DE/d/wD2trs106VzP8c/0MT93/8Aaf45/oYn7v8A+1o6dK0oMa0quFR4mA6plh0ub2OXN1rW1Fx2VDy7dxQjwZM5JLyh1ByS4kjEiJVS0ZU5Vuclxp6Beg9FpUftjb0ny2JYpeqTEqIoBWYmd4sSDpcmNFB0PV5muHFvLijFd8Q6qTGZpMqgwTNFO7wA5bKBJHAuU69e361B6ZSpraW8eIw+Gw8rxgtKgV1sQRiHjBiS3YDLdD5riuWd+5wcSHWJOCcovmORhKIQZFzXyuDnB6gAtc26wC5pUNHvvinhMiJAMmHWZ8zN47SyQ2GtgAYs3WPouPGG++9rf4cmJ6gdmEd2jbh5i+S9g3LTQ58p/aoKqlQ8O/szNh+pEvFGHuhLcRzNfO0RvayEZSD28yNL9TdPeaXFM4dU0RJOpm+aZywOHkzf/IuUE2t43IaXCkpSlApSlAqe6QfJuK9X7wqhqe6QfJuK9X7wq6coZOx0feTcL6v3jVDU90feTcL6v3jVDS/KSNilKVDSlKUClKUEvv7EGijBF+v/AGqQbZkdu3+KrLfn6KP/AH/2qWvpWpndzTs1L9v21kXAR6afaazHnX0Oz8+aslkKTcFQDNYW0Ts+urCpHcXxpvqT+9V1ZCylKVoUpSg+IoVUWUWFyf3k3J+0190pQa2K2dHK0bOuYxNnTrGwbkGy3sSOy97Vs0pQKUpQaOI2HA8qzOl3WxBzta63ysUvlJFzYkEi9b1KUClKUClKUCp7pB8m4r1fvCqGp7pB8m4r1fvCrpyhk7HR95Nwvq/eNUNT3R95Nwvq/eNUNL8pI2KUpUNKUpQK5G8W9WHwShpibt4qKLu3nIF+XpNae+W964GMWXPK4PDX9UW5sx8wvy5mvFtpbRlnkaSViztzJ7PQB2Aeag9B2hvzFjupHG6ZOtdiNdQtrC/n89YgdKitlzBDdWseRv2/XXfG2TbVQfqa3xrUy6F9a/b8vrrkNtz/ACf/AL/8rWm2+x5ZV9prJIhSbN3pbCy5VWMiRSTnkKeJqApF9TmOluyqaHpEw9uurA/5ZFYfaSv8q8axsvENySx85rWkaw/kPOewfbRT+gcNvMkih0hnZTyIhDA9mhDWNZf8c/0MT93/APa+N1NlHDYOCFvGRBm/3HrMP4mI/dXWoNXB47iX+bkS1vpI8t735a68vaKhJd8cWImZZonXNKyTcEBX4MBlZAl/EaRSqsesVUnzGvRGUEWIuDoRbQ1pRbBwqrlWCEKWDEDDqBmXxWsBa47D2UHB3l3mmi4XDKr800zqyhi7K0K8DmLEiYnTXRfTWg+9mJ4jqHQB5DGp4QvhwMX8kudetmU5ut2jzaVYDZUF7mNCeJxblASJLBc4uNDYAXGtfT7NhPEvHGeL9LeIHiW0GfTraee9BxMNvUUwUGJnAyubSuNFQdYCW2uhKrpf9etOLpAOZw+HMYjjLMWnAyuIlmyN1bAdcLmBJv8Aq21qi2lsaKeIRODwwVJVTlVghBCEfs6DT0Vlk2bCzM7RxlmXIzGIFmT9kki5Ho5UE1h9+3dQVw4LZcQzj5UFCjDMqNZmQXuXFrhbdtq3MHvcHwcmIKKrRkq0ZmNg+mVS5QEE51/V7dL12YdlwJ4sUa6FdIlGjWzDQcjlW47bDzUTZkAjMQijEZvdBEoQ353S1vZQSx6RPm0cQDVS0gOKAt8+cKBHdLyHMpJ0WwI7SBXT2RvVx5+Fw8oIlMZ42ZrQSCF+JHYcO5YEam+vI6Vl2jujhZjHmXKsZuFSyIesH1UDTVRcixPIm1dSLBRqzOqIrv47CMBmtyzMBc/voM1KUoFKUoFT3SD5NxXq/eFUNT3SD5NxXq/eFXTlDJ2Oj7ybhfV+8aoahNzN88BDgcPHLiEV0SzKb3BuT5vTXa8IOzO9R+34VV6W1T5ETGShpU94Qdmd6j9vwp4Qdmd6j9vwqdFujOFDSp7wg7M71H7fhTwg7M71H7fhTRbozhi3x3M+XZGEvDaMEC6ZlNzfXUEcqgNo9GuPjuVRZR50fX+FrGvRPCDszvUft+FPCDszvUft+FNFujOHi+L2dJEcsiPGfMyFfsvzrSnbL6b17jNv1spxlfERMDzDKWH2Fa4k8m7btmYwX8wzBf4RpTRbozh5CcX6B9tbWF2di5vooZX9KwEj7bWr2PB7w7Ci+jfDJ6RDY/blvXQ8IOzO9R+34U0W6M4eSYXo42rJ/wDCUH+eVU9l71TbtdEU8eIilxDxZI3DlFJYsV1AJsBzt9lWvhB2Z3qP2/CnhB2Z3qP2/Cmi3RnChpU94Qdmd6j9vwp4Qdmd6j9vwpot0ZwoaVPeEHZneo/b8KeEHZneo/b8KaLdGcKGlT3hB2Z3qP2/CnhB2Z3qP2/Cmi3RnChpU94Qdmd6j9vwp4Qdmd6j9vwpot0Zw7U+MRCA17tyshPnPMegE0ix0bBWDrZrBesNSRe3127OdT8+/Gy2Kk4pOqSRz7VKa9XzNWkN4tkdX/8ArXSw7dQFRbHq9vDU/bTRbozhWtjUDZSde3Q2FxcXPIaCsa7UiNutzKgXUi+a+U6jkbHWp+TfHZZZj8sUBvHUXyt1cuvVvytyPYKwNvPsojrYwE2AB7QFvlAsvYWJv57U0W6M4U8W1I2tlJa4zCyE6XK35aaqfsr9G0o8rNrZTY3QjW9rW7ddKmE3n2SHVhi06ugBQNpmZ9CUuPHI0PICsz74bKKMhxSWZix531bNbxeWlNFujOFGu0IiL51HMm5ykWNjcHUagivs4uPlnW9s3jjlzvz5W7alZN6tkk3GKRdFtYeKVYuCAV87G961RvDszNb5ZHw7NpY5rsuQnxf/AD0U0W6M4WRx0WvXTS1/nBpflfXtrhb+TK2zcUVIIyW0a+uYaaVpPvPsouWOMU3N7dgsc1h1eVxXM3m3m2cdn4iGHEK7uihV1uSoVdOqOxL1VKW1R5EzGT//2Q=="/>
          <p:cNvSpPr>
            <a:spLocks noChangeAspect="1" noChangeArrowheads="1"/>
          </p:cNvSpPr>
          <p:nvPr/>
        </p:nvSpPr>
        <p:spPr bwMode="auto">
          <a:xfrm>
            <a:off x="2399440" y="4352364"/>
            <a:ext cx="222250" cy="222251"/>
          </a:xfrm>
          <a:prstGeom prst="rect">
            <a:avLst/>
          </a:prstGeom>
          <a:noFill/>
        </p:spPr>
        <p:txBody>
          <a:bodyPr vert="horz" wrap="square" lIns="66675" tIns="33338" rIns="66675" bIns="33338" numCol="1" anchor="t" anchorCtr="0" compatLnSpc="1">
            <a:prstTxWarp prst="textNoShape">
              <a:avLst/>
            </a:prstTxWarp>
          </a:bodyPr>
          <a:lstStyle/>
          <a:p>
            <a:endParaRPr lang="en-US" sz="6271" dirty="0"/>
          </a:p>
        </p:txBody>
      </p:sp>
      <p:sp>
        <p:nvSpPr>
          <p:cNvPr id="1040" name="AutoShape 16" descr="data:image/jpeg;base64,/9j/4AAQSkZJRgABAQAAAQABAAD/2wCEAAkGBhASERQUEhQVFRQUFxoVFBgYDSAUFRUWGBgdFBcWFxUcHikfGh4jGRQWHy8gIycqLCwsFR40NzEqNSYtLCkBCQoKDQwNGQ8PGTUkHSQ1NSwsLTU1MykpLi8sMjQsLCwsMSkuLikpKSkpKSwpLCo1KSksKSkpKSwsKiw2KSwyKf/AABEIAMABAAMBIgACEQEDEQH/xAAcAAEBAAMBAQEBAAAAAAAAAAAABgMEBQcCAQj/xABHEAACAQIDBAQJCAgHAAMBAAABAgMAEQQSIQUGEzEHIkFUFzI1UWFzocLRFCMzcZGU0vAWQlKBkrGywRViY3KCg+FDU6Ik/8QAGgEBAQEBAQEBAAAAAAAAAAAAAAIBBAMFBv/EACoRAQACAAYABQIHAAAAAAAAAAABAgMREjEyUQQhM0GxNIEFExQiYXHw/9oADAMBAAIRAxEAPwC03M3MwE2Bw8kuHRndLsxvcm5Hn9FdrwfbM7rH7fjTo+8m4X1fvGqGvW97ap82REZJ7wfbM7rH7fjTwfbM7rH7fjVDSp127MoT3g+2Z3WP2/Gng+2Z3WP2/GqGlNduzKE94Ptmd1j9vxp4Ptmd1j9vxqhpTXbsyhPHo/2Z3aP2/GsLbl7IHOCH+M/irQ2lPMXYSk3B0HZbssPN6awierzt2ibfw6Y3O2P/APTB/GfxVmTcHZZ5YaI/USf71xldT56zi41U2/fY0zt2ao6dTwfbM7rH7fjTwfbM7rH7fjWvg9uyobOcy+nn+41UA1E2vHuqMpT/AIPtmd1j9vxp4Ptmd1j9vxqhpTXbtuUJ7wfbM7rH7fjTwfbM7rH7fjVDSmu3ZlCe8H2zO6x+3408H2zO6x+341Q0prt2ZQnvB9szusft+NPB9szusft+NUNKa7dmUJ7wfbM7rH7fjTwfbM7rH7fjVDSmu3ZlCe8H2zO6x+3408H2zO6x+341Q0prt2ZQnvB9szusft+NPB9szusft+NUNKa7dmUJ7wfbM7rH7fjTwfbM7rH7fjVDSmu3ZlCe8H2zO6x+341xd89zMBDgcRJFh0V0S6sL3BuB5/TV3U90g+TcV6v3hVUvbVHmTEZOdsHaTYfYQnQAtDhpJFDeKSmZgDbW2lamD6Q5YxN8qjzFFhdAkBwzsJc97RzydYLwvGVtb2tcVt7BmiTYQadDJEuGkaVBzdBmLKLkcxccxX1j9jbGw8aGdEQSspUyO7tdQbdYkkKBIQdQvXN+dTflJGzD4Ry0qrHhnaN5MIivnUXXFR8bMVJuCFsLfXrX3u50jx4hoInjbiyqudkS8SOys6obsW8VfGsQCQL61+Ydtj2kLRpF8nZY2DE3AwknBhYBSf1hlX9ZuVjyrr7H2Hs88LEYaNLKmWJ1JtlFwARfUjMw6wuLkaVDXNx298yTORwUgixCYVs8chkdmCMzZ0BSIfOgLnBDEc1uKyTdIcS5iMPiGs04FgnWTCtkxEgu46qtYWOpzCwNdfGbr4OWYTSQo0gKm5vqU8Qst8rFewsDavnFbqYKRBG8KMiu8gBv40jFpNb3sxY3HI31FBzsR0hYVEZ8shVWlW4Qa8LDjFsRc8jGRa/b5q0tp9JASKbh4ebjxrM2RgllEMKT8RyJPEtPDoDm6xFtDXaxG5uAeR5Gw6F5AyudRcNHwW0BtrH1TbmAPMK+sduhgZs3EgRszZ2ve5PDEJuQeRjRVI5EKL0HJ3s2gBhoJWGrWNh52QNbXsqPk2+/Yq/vuaq+kaILh4VUWCvYDzALYCoFxpXzvEeIxK301nKHTh4VJrnMNxd5ZQfFQ/uPxroxbz6DMn2N/Y/GpcjWtwDSvH9Vi191/k4c+z0TdKSKcs3jZLWBHIm/Mfuqs/PKvPujzBxy/KUkRXU8M5XQMtwXINiLVXfoxgu64f7qn4a+lg4k4lItLlvSKWmsOn+eVPzyrmfoxgu64f7qn4afoxgu64f7qn4a9UtvaOPSCJ5ZLhI1LsQtzYC5sO2tPCbyYdw92MRRgrrMvBYFhmXRrXuNRbzV8Y/dmBsPPDEkcHHQozJAo5ggEhbZrXOl+01ik3Qw94cihRHKZmBUuZGMTwi7sbggOCDrbLpag6D7ZwwUsZogqtkZjOoUP+wTewb0c6yHaEIYqZEzKudl4gzBTyYi9wPTyqRTo1AhMYmFwUyucOcwWNHjW9pR1rSnUEA8itjasuJ6PM7TEzk8WNlu0N2V3hWBnuHAIIS+XKOfO1qCjG3cMWjQSxlpSyxhZA2YoLuAR2jtreqeh3RCYlZ1dRlmeXL8n0yvCsJQENoRkDZrdtrdtUNApSlApSlApSlApSlAqe6QfJuK9X7wqhqe6QfJuK9X7wq6coZOzmbDjhbYSrO5jhfDskjjmiuWQsNCNL9orX2tsHC4hTBiNozvwZFgZfm1tJMq8NGRYgC2ilSQSLtrYmuhurs9Z9jRwt4ssDxn6nzL/euSvR5irQsZojLklbEkqxWXElZBA4FrlVOIe97GyrS/KSNnVn6NcKxnOeVTiXMkpBXWQS8aJ7FbXjOZR51chr6W29gRxYeNik2fDx/N2EQuJllcTMQiDUswWwFuqTUkOjDFiGJFbDq8c7zJqxjizrF4qcPK1miY2yqddGW7X3sT0cS3kaNoleU4ku12BcS4qLEQhiF1yJHIPQX05k1DXoNY2xKBwhYZ2BZVv1iq2DEDnYFl1/zCvO9tbgTKssqZXdjiWlVczNOkmJinihcaFkCJIrAHQOcoN61dmbgYmaIPlTDMy4yMAhg0STTLJCEUahcqOhUlSFlNtdAHqVK85n6NJZI2VuAoKYvhxKX4OHknWEQ8Lq8kaFnvYWZ7qK9DhUhQCbkAAnzm2poJLpJ+hi9Yf6a8/k5V6B0k/QxesP8ATUBIK+N4r1Zd2FwhqW1rcA0/dWpbWt0DT93xrwtsuN1j0Z+NiP8Ar9+ruoToz8bE/wDX79XdfX8J6Mf73ceNzkpSldLyKUpQKUpQKUpQKUpQKUpQKUpQKUpQKnukHybivV+8KoanukHybivV+8KunKGTsdH3k3C+r941Q1PdH3k3C+r941Q0vykjYpSlQ0pSlApSlBH9JP0MXrD/AE1AzCr/AKSPoYvWH+moHEj+VfH8T6su3C4Q1SNRW4Bp+741rONR9VbaD+XxrwxIelVf0aeNif8Ah79XVQvRp42J/wCH83q6r63hPRj7/LjxvUkpSldLyKUpQKUpQKUpQKUpQKUpQKUpQKUpQKnukHybivV+8KoanukHybivV+8KunKGTsdH3k3C+r941Q1PdH3k3C+r941Q0vykjYpSlQ0pSlApSlBI9IykxRWBPXPIX/VqHxWGfSyty/Zr0je3xE/3fCpablXwPG401xbRl18OrDn9sJmXCv1eqeXmrZjw7/sty/ZPprpGt6HlXPjY8xbZdLeTLuDi44jiWldY1BjBZ3CLcl7anSqz9J8F3rD/AHpPxVy9z/Gm/wCPvVT/AJ519vwVtWBWf7+Zc2L53lzP0nwXesP96T8VP0nwXesP96T8VdP886fnnXY82rg9qwS5uFLHJltmyTK+W97XsTbkefmNc3Ze9Kzw4mVY2yQMwXtaVVjEgdVtcZg2g1uLHttXaliDKVYXDAgg6gg6EH91caLdDDJmESmNJGLSqjFQ4MZiy6HRQDew7Reg5UW/7cNWaABgHeZBiDmhjQxq1w0akvedepYCwJzcr9XZW83GneLh5QBIY24mYuIZeBJdbDKc9rC5uD2cq/DuZhCBcOxDFmYzsXkzZSwka93U8KPQ6dQVuYHYMEMryoCGe97uSFzNxGCKdFDOSxtzNBpT77YNVDZ2OZVZQIiSc+cgWt41opCRzAU19NvlhAxGZrCIzhuE2Ro1QSFka3WsrA6efzg1q4XciHhus3WeSdsQWjBjyObqAmpIAUkc/wBZvPWZtx8GWdsr3kRo2+ea2V4xE9hfmVVdfOL0GfA72YeWYQpn4hXPZoStgRcXvqLgXH10xW9eGjkkjcsrRIZGvC1ioyg5DbrG8iDTmTpWRt24DOk5DGSMWS8pKqQuS4XkDlJGn8608fuTh5DM63WSZXBJYsoLhbnJcdsaHQjVRYig+n32wgW5MgILh1+TtnQRhTIzra6qodbn013VYEAg3B1B7CKmMDuJFwyJ3aR3eRmZXaO6yhVeIksWZSI1vmJ5dlU6qAAALAaAdgFB+0pSgUpSgVPdIPk3Fer94VQ1PdIPk3Fer94VdOUMnY6PvJuF9X7xqhqe6PvJuF9X7xqhpflJGxUZvRvrPhcWYUjRlbDhoyb5jiZHkSFDY2ysYrcr3POrOuBtNtmnFIk/DOJtG63BJAiZ5ImJ8VbMZSL2v1udqhrmbM6R4mjgMsbjOkBmkRRwYpcRFxUSxbObjtAIGYXNaa9KyB2L4eUI0cEmHSy8WQSpPKXPXyBeHApAuGubWvW3HithoseJXg2hywRMAbjJGTGoU87RElWINlJINta52Dk2CYC7QpAkgiezOc/0JnQAIxZMkc0gsLDKW/VoKvd7bxxL4nQBIpI1jOUqxSTDxTguDyN5SLWFreeuzU1hd5tkxB3jmiUSSBXIJ1dY0UMfMoiEfX8XLY31vWxjt98BFxg0yloFd5FUEsBFYuALasMy9Xn1geWtA3s8RP8Ad8KlsRyqk3hxKyQwumqvZlNuwgEfzqbxA0r8x+IfUW+3w6acYaZreg5Vomt2DlXLjznOaqu9uf403/H+9U9TG5/jTf8AH+9U/wCeVfo/w76av3+ZeGJykpT88qfnlXc8ylfMsgVSx5AEnTsGpri7K3ugnhlmAZFiUSOGy3yGPjK3VYjVNbXuORtQdylS8HSBA0SScOSz5mIDRuY40KK0j5XIADSoMou3PTSuls7eSKaZ4lVwVzlWIGWQRycGQrYk9WQW1A5i1B1qVy5t58GqhjMmUqrixJur3ykAC5vkb+E+av07y4TMy8ZLqnFbXTIFDls3I2VlbQ8mB7aDp0rm4PeTCyuI45VZyLgAHlz52tyF7do15V+ybxYVXkRpUDRKXkBNsqixY35aZluBqMw89B0aVyDvZgggczoFLFQTcWKgFri11yhhcmwFxe1degUpSgUpSgVPdIPk3Fer94VQ1PdIPk3Fer94VdOUMnY6PvJuF9X7xqhqe6PvJuF9X7xqhpflJGxU7tvciDFYhJ5HkBRchVcqhl6wKlwufKQ5uoax00qiqW2xurLLj0xAMRUIihnzcXDlDIWaDLYXfiKDmNvmxcMNBDWmNxcJhkhT5RLHIZQsMlkEhPBaERfR5WvFn1YX0ves+H6NcMgUCWbqpkGq8vkvyG/ic8nW/wB3o0rl7H6OsREYiXhURyQlhHntJwo5o3xDZh9NIZlJ7OpqzaVjwnR1im4S4loHjjXDxMoZyJEw8OJiu4ZbEsZ42ty6p52Fw6mL6LcLIwYyS5gFS9kYFBDHAyFWQghlhQk2vcaWGlbeK6P8PIHBeUBziWIBUW+VRcFwOryVdV9PO9cTAdGbrwlkMTxA4Zp0uxErxYeWGZmBHWLvJGetzCa8gKr92NmyYfB4eGRg7xRJG7AkglVsSCdbadtBF9LUJjwmETMWKyZSxsGa0ZFzYAXPoAFeYzsfya9S6ZvoMP60/wBBryyblXnO5L5Zzp9VZQx1/wBv4q171kJ0P1D+9TYh6F0R4WOU4xZUWRbxdV0DrcGQg2ItXoX6MYLuuH+6p+GoHoVPWxn/AFfzkr1GvSnFsuZ+jGC7rh/uqfhp+jGC7rh/uqfhrp0qmNXB7Lghvwoo481s2SJUva9r5QL2uftNcjBboiFWWKVwJWJmayq7LwzGoGRAAQSGzWuSLm96oaUE2+4sLatLMzsWMrXUGZX4ZZGAWwHzEfigHqnXU1vbN3cjhmeVWcls4VWIyxiSTjSBbC/WkN9SeQArrUoJHC7hq0biZskjTtMnDfOIlsyLGudbFQsj6Febm1Z33AgLOeLNZongC3XKiPEIWCdXTRQQOQN9NbVT0oOL+isXypMTncMihcoyqCAuQZiFzMLG+Um19a0tqbkLI08olkaSVHVVdxkXNkIAIXMAGiQjnbXQg2qnpQR+C3GZkc4iVhLK0ucxuGzRTBFeNmMYBuIlOZVW3ZVdHGFAAFgAAB5gNBX1SgUpSgUpSgVPdIPk3Fer94VQ1PdIPk3Fer94VdOUMnY6PvJuF9X7xqhqe6PvJuF9X7xqhpflJGxSlKhpSlKBSlKDzzpm+gw/rT/Qa8sk5V7F0noDDDcA/OHmL/q15/Jgo7DqD7KiY82SmKyHkfq+Ndo4KO/ij7KzLhY/2V/h+usmCFB0P4uOL5Y0jqijggs7hVuTIAMxsK9E/SfBd6w/3pPxVKdFygNiLafR8hbter7886quzZcz9J8F3rD/AHpPxU/SfBd6w/3pPxV0/wA86fnnVDVwe1YJc3Cljky2zZJVe172vlJtex+yuG2+TCBpfk0gy4jgFTIAVGdUzyHkvjjqjNrp6RTVzn2BAY5IyDlll4z9c3L5le4PYLoNKDDvFtt8KqMIuIpYK3zwQi7Kqqi2Jd2LaLpyOormvvsc7KIbkuUgvPYSFcR8lbP1fmwHIP61x6dK38butHM6vJJMWSRpI8s5ThllCkCx8yn+JuV6/X3RwpMhysDIc1xKRw2z8a8WvUJk65t20GTBbxxPDDK10ExyAHUK4zXUsNLXRhfS+nnrWw++2DkbKrMTkMg+ZbUBBKVUWuWyENltexr62vuukuEGEjIjjuoJsWYIpu2U3FnOvWN+ZNjX7PudhHaVirDjKUdVkKqbqEJCjkcqgX9FBjXffBlVa72YSH6BiVEJAlL2HVCkj7a3MJvDDJhziEzmMAn6IljbzKL3/dWHB7p4aLxQ/iyrfjte0xVpLEG4JKA3HLstX7Funhlw8mHAbJK2d/nDmZtDmzefqr9lBgO++Dyo2ZyHBbSBjkAk4N3sOr84CovzINbuB3igmlMaFswzWJjKq/DbJIY2OjZWIBt564m0dwEbhrDIY0GjghnZlMvHIzZwD181gwYDOSPMe3gd3YIZTIgbMc2UGQsqcRs8gjU6LmYAm3moOlSlKBSlKBU90g+TcV6v3hVDU90g+TcV6v3hV05Qydjo+8m4X1fvGqGp7o+8m4X1fvGqGl+UkbFKUqGlKUoFKUoIzpN+hh9Yf6ahG5Vd9J30MPrD/TUIeVSyWu3Ovuvg86+qSQtui/xsR/1+/V9XnfRxicgxLZXf6MWRczaluyrH/HP9DE/d/wD2trs106VzP8c/0MT93/8Aaf45/oYn7v8A+1o6dK0oMa0quFR4mA6plh0ub2OXN1rW1Fx2VDy7dxQjwZM5JLyh1ByS4kjEiJVS0ZU5Vuclxp6Beg9FpUftjb0ny2JYpeqTEqIoBWYmd4sSDpcmNFB0PV5muHFvLijFd8Q6qTGZpMqgwTNFO7wA5bKBJHAuU69e361B6ZSpraW8eIw+Gw8rxgtKgV1sQRiHjBiS3YDLdD5riuWd+5wcSHWJOCcovmORhKIQZFzXyuDnB6gAtc26wC5pUNHvvinhMiJAMmHWZ8zN47SyQ2GtgAYs3WPouPGG++9rf4cmJ6gdmEd2jbh5i+S9g3LTQ58p/aoKqlQ8O/szNh+pEvFGHuhLcRzNfO0RvayEZSD28yNL9TdPeaXFM4dU0RJOpm+aZywOHkzf/IuUE2t43IaXCkpSlApSlAqe6QfJuK9X7wqhqe6QfJuK9X7wq6coZOx0feTcL6v3jVDU90feTcL6v3jVDS/KSNilKVDSlKUClKUEvv7EGijBF+v/AGqQbZkdu3+KrLfn6KP/AH/2qWvpWpndzTs1L9v21kXAR6afaazHnX0Oz8+aslkKTcFQDNYW0Ts+urCpHcXxpvqT+9V1ZCylKVoUpSg+IoVUWUWFyf3k3J+0190pQa2K2dHK0bOuYxNnTrGwbkGy3sSOy97Vs0pQKUpQaOI2HA8qzOl3WxBzta63ysUvlJFzYkEi9b1KUClKUClKUCp7pB8m4r1fvCqGp7pB8m4r1fvCrpyhk7HR95Nwvq/eNUNT3R95Nwvq/eNUNL8pI2KUpUNKUpQK5G8W9WHwShpibt4qKLu3nIF+XpNae+W964GMWXPK4PDX9UW5sx8wvy5mvFtpbRlnkaSViztzJ7PQB2Aeag9B2hvzFjupHG6ZOtdiNdQtrC/n89YgdKitlzBDdWseRv2/XXfG2TbVQfqa3xrUy6F9a/b8vrrkNtz/ACf/AL/8rWm2+x5ZV9prJIhSbN3pbCy5VWMiRSTnkKeJqApF9TmOluyqaHpEw9uurA/5ZFYfaSv8q8axsvENySx85rWkaw/kPOewfbRT+gcNvMkih0hnZTyIhDA9mhDWNZf8c/0MT93/APa+N1NlHDYOCFvGRBm/3HrMP4mI/dXWoNXB47iX+bkS1vpI8t735a68vaKhJd8cWImZZonXNKyTcEBX4MBlZAl/EaRSqsesVUnzGvRGUEWIuDoRbQ1pRbBwqrlWCEKWDEDDqBmXxWsBa47D2UHB3l3mmi4XDKr800zqyhi7K0K8DmLEiYnTXRfTWg+9mJ4jqHQB5DGp4QvhwMX8kudetmU5ut2jzaVYDZUF7mNCeJxblASJLBc4uNDYAXGtfT7NhPEvHGeL9LeIHiW0GfTraee9BxMNvUUwUGJnAyubSuNFQdYCW2uhKrpf9etOLpAOZw+HMYjjLMWnAyuIlmyN1bAdcLmBJv8Aq21qi2lsaKeIRODwwVJVTlVghBCEfs6DT0Vlk2bCzM7RxlmXIzGIFmT9kki5Ho5UE1h9+3dQVw4LZcQzj5UFCjDMqNZmQXuXFrhbdtq3MHvcHwcmIKKrRkq0ZmNg+mVS5QEE51/V7dL12YdlwJ4sUa6FdIlGjWzDQcjlW47bDzUTZkAjMQijEZvdBEoQ353S1vZQSx6RPm0cQDVS0gOKAt8+cKBHdLyHMpJ0WwI7SBXT2RvVx5+Fw8oIlMZ42ZrQSCF+JHYcO5YEam+vI6Vl2jujhZjHmXKsZuFSyIesH1UDTVRcixPIm1dSLBRqzOqIrv47CMBmtyzMBc/voM1KUoFKUoFT3SD5NxXq/eFUNT3SD5NxXq/eFXTlDJ2Oj7ybhfV+8aoahNzN88BDgcPHLiEV0SzKb3BuT5vTXa8IOzO9R+34VV6W1T5ETGShpU94Qdmd6j9vwp4Qdmd6j9vwqdFujOFDSp7wg7M71H7fhTwg7M71H7fhTRbozhi3x3M+XZGEvDaMEC6ZlNzfXUEcqgNo9GuPjuVRZR50fX+FrGvRPCDszvUft+FPCDszvUft+FNFujOHi+L2dJEcsiPGfMyFfsvzrSnbL6b17jNv1spxlfERMDzDKWH2Fa4k8m7btmYwX8wzBf4RpTRbozh5CcX6B9tbWF2di5vooZX9KwEj7bWr2PB7w7Ci+jfDJ6RDY/blvXQ8IOzO9R+34U0W6M4eSYXo42rJ/wDCUH+eVU9l71TbtdEU8eIilxDxZI3DlFJYsV1AJsBzt9lWvhB2Z3qP2/CnhB2Z3qP2/Cmi3RnChpU94Qdmd6j9vwp4Qdmd6j9vwpot0ZwoaVPeEHZneo/b8KeEHZneo/b8KaLdGcKGlT3hB2Z3qP2/CnhB2Z3qP2/Cmi3RnChpU94Qdmd6j9vwp4Qdmd6j9vwpot0Zw7U+MRCA17tyshPnPMegE0ix0bBWDrZrBesNSRe3127OdT8+/Gy2Kk4pOqSRz7VKa9XzNWkN4tkdX/8ArXSw7dQFRbHq9vDU/bTRbozhWtjUDZSde3Q2FxcXPIaCsa7UiNutzKgXUi+a+U6jkbHWp+TfHZZZj8sUBvHUXyt1cuvVvytyPYKwNvPsojrYwE2AB7QFvlAsvYWJv57U0W6M4U8W1I2tlJa4zCyE6XK35aaqfsr9G0o8rNrZTY3QjW9rW7ddKmE3n2SHVhi06ugBQNpmZ9CUuPHI0PICsz74bKKMhxSWZix531bNbxeWlNFujOFGu0IiL51HMm5ykWNjcHUagivs4uPlnW9s3jjlzvz5W7alZN6tkk3GKRdFtYeKVYuCAV87G961RvDszNb5ZHw7NpY5rsuQnxf/AD0U0W6M4WRx0WvXTS1/nBpflfXtrhb+TK2zcUVIIyW0a+uYaaVpPvPsouWOMU3N7dgsc1h1eVxXM3m3m2cdn4iGHEK7uihV1uSoVdOqOxL1VKW1R5EzGT//2Q=="/>
          <p:cNvSpPr>
            <a:spLocks noChangeAspect="1" noChangeArrowheads="1"/>
          </p:cNvSpPr>
          <p:nvPr/>
        </p:nvSpPr>
        <p:spPr bwMode="auto">
          <a:xfrm>
            <a:off x="2399440" y="4352364"/>
            <a:ext cx="222250" cy="222251"/>
          </a:xfrm>
          <a:prstGeom prst="rect">
            <a:avLst/>
          </a:prstGeom>
          <a:noFill/>
        </p:spPr>
        <p:txBody>
          <a:bodyPr vert="horz" wrap="square" lIns="66675" tIns="33338" rIns="66675" bIns="33338" numCol="1" anchor="t" anchorCtr="0" compatLnSpc="1">
            <a:prstTxWarp prst="textNoShape">
              <a:avLst/>
            </a:prstTxWarp>
          </a:bodyPr>
          <a:lstStyle/>
          <a:p>
            <a:endParaRPr lang="en-US" sz="6271" dirty="0"/>
          </a:p>
        </p:txBody>
      </p:sp>
      <p:sp>
        <p:nvSpPr>
          <p:cNvPr id="1037" name="AutoShape 13" descr="data:image/jpeg;base64,/9j/4AAQSkZJRgABAQAAAQABAAD/2wCEAAkGBxQTEhUUEhQWFhUVGSAZGBgXGR8YFhgYHBoYHB0ZHRwYHSggGh4lHB4YITEhJSkrLi4uGCAzODMsNygtLiwBCgoKDg0OGxAQGzckHyUsNywtNzcyNTQ3MiwsNzAwLzQsLzgxNjQ0NzctLyw1NCwvLC8sNTQsLjUtMi8wLywsLP/AABEIANMA7wMBIgACEQEDEQH/xAAcAAEAAwEBAQEBAAAAAAAAAAAABQYHBAMCAQj/xABLEAACAQIEAwUEBgUJBQkBAAABAgMAEQQSITEFBkETIlFhcQcygZEUIzRzobIVQlJysRYkM1NigpLR8CVDY8HhNkRkdIOzwsPSCP/EABsBAQADAQEBAQAAAAAAAAAAAAAEBQYDAgEH/8QAMxEAAgEDAgMEBwkBAAAAAAAAAAECAwQREiEFMUETUWFxIjKBocHR8BQVIzNCkbHh8Qb/2gAMAwEAAhEDEQA/ANxpSlAKUpQClKUAoTSo3mT7JiPuZPyNQEh2g8R86doPEfOv5wGBi/q0/wAA/wAq6eH8DWZ8kcUZa19VUf8AKoDvopZaNHL/AJ9xjqdRJeX9n9DdoPEfOnaDxHzrDsNyZGSBIYVJ1sqB7DXUkWA2PjtXRj+SYgRkVFXbNIoBZvBVC3H+ta5felPPIiPhlJSx2vuZtPaDxHzp2g8R86xHG8mxxwlyEZgM1ggtaxIGoub2OvS2xvVe+gxf1af4R/lXuHEYT5I7UeCKsm4Vc48P7P6P7QeI+dO0HiPnX86YTAxiZPq0F0Y+6PFLHapuDhavcLEhIUkDKBcgaDbqatKMY1KHbyeEUl9CVtc/Z16T295uHaDxHzp2g8R86wmPBxta0aG9rdwa326VM/ySFhdYQ5NsuUXva4FwN7fDzr1cRo2+O1qJZ5bESlVqVc6IZx4mu9oPEfOnaDxHzrDIuHIxyrCpbawQXuNCNq+focdyOzTQ2PdG/wAq7q1i5aVNZxn2d54d00suLxy9puvaDxHzr9BvtWE/Q4/6tP8ACP8AKtO9myBcEAoAHaSaAWHvnoK8V7Z0o5yeqNwqjxgtNKUqMSRSlKAUpSgFKUoBSlKAUpSgFKUoBUdzJ9kxH3Mn5GqRqO5k+yYj7mT8jUBkPBeDiRS73Cr72hzWtcEdB/eI2NffBEKYto0cLlLr2h8Fve4OhvavHgPFFiujqCjdbXyk7tY6E20/y3qxYnDQykXhBc94yI2UG/U9mTcnw1uay9SpKMnnl0NhcTqRlOFbOmS2x/vxPWZ3CqgkLEkDMCCLliRm8ARbqPdO9e8rOiyGTJITYiwAuARbY3sDfx2868sNwmKNGSxAa2chlzFhqLlzv1sPma6GyRoBGMovcuVLa+NyMhPmW/zqI5dFy8kVbUc7HLxDEBoWMoIDgZ99EPafhoCPUVUOFcMM0wjzWGbKWGvRjp65Tap7j/ER2Zs65re6xBZ1YhSxCkdL2A2AuLg17cC4YuHXtJGJkYA9mLDLqGF7nfx2612pycIN9/Isbeq6FGUuTeyKziWvil7uUCMhRucoWILc9SRYmp3gkmWQG2zAn92zA/xqJ4ri1kxiFLWWJluDcEhlOh62BAv1sameH4aMQyyze7ZlA117pLaDU92/41o04/dDU9svC88rBm7vV95RaX6VnPdg4OBNd4yALE3UW0AIOW9z00Jq2pIuQNclcnaHRbnbu3y+N+t79aj+WMJngUsMhJ7xFszHTu36KNvM+FSuIwCLE46WJ11sfHwHyqo4xcqrcaUsaFp592TrYUuzp5b9Z6v3KvjMQVkikVcjsCTYWBtlysPUEg+lffG1SyOliGcrddmBjMmbzsAoB65ia6+NQO6rGgzGLKxtuoyFSB632v8AqGwrg4kn83wreLP8iHtUzh2lyoVdXpKWhrw3a+X+HG8zipTxs1qXn9bnDWk+zr7GPvJPzms2rSfZ19jH3kn5zWqvvy15/MpbL135FnpSlVRZClKUApSlAKUpQClKUApSlAKUpQCo7mP7JiPuZPyNUjUbzJ9kxH3Mn5GoDFcBwuSUErawF9SRe2+w/HTerjwDCPBGWl7JBf3Uutz4uxuSfBRVR4dxd4RZLW0PqVN9fL/IV7Y7mGaQW7qXvcqO9Y20zHUeHpWYqwnN46G2uKN1Xelpac7Fm4hKjtkzqrLluosDYkrbya4tY+I86kJ+DRFAFUKTqCb66bG+uo/1pUby7w6H6IJGRWZszMWGYkhiBqdenTrXXwkFmsqdmke6kkksdve1FtfgfS0KaSeF0KmpHQ3GL5FExsRjlI1uCCM2+lgAfS1vhXTxXDiXNiU1DN9Yp96N2/ip6H4VZeYOFRzSP38swAy30QjwPxJ73mBUHFg3w8OIMwCiRQiLcEu+YEEWOw3v51MjVTSfX+S4p3UJwjJP0ltjvTwQuE/pk/cf+MdXXh2FWbDdmwvaQqbbhXQqT5aMdapWE/pl/cf+MdTUc7qCEdkzaNlNiR67j1FjWlp2c7qwUIPDUsr69plONXEaHFJSksrSl7i3fS8sqxRpdVBAAt7wvfcgdGHrfc6V1kOVOdb573UEXUEADc2OxJ16/Pi4LAqpGw/VQC37O4J18SuvzqTllAFyyhbb9b+RvWNmsSa5kxclsV+LFNESV6hWYWv7t1tv/oj4GP41xBJxEkKtZGaRjlIAGVtBcC+99NAFruBaMBgoZgtwPHV8o08Rlsf+oMby06CXKRZGBRQde61rC/XTS/lVvwynFKdw026e67s+P10ZEv5NuNJPaWz/AKOEGtJ9nX2MfeSfnNUDGcLeBCWKsiC2cEa20Gl75jpp4mr/AOzr7GPvJPzmtXXuaVeipUpZWfh1KO3ozpVGprGxZ6UpUInClKUApSlAKUpQClKUApSlAKUpQCo7mT7JiPuZPyNUjUdzJ9kxH3Mn5GoDCEW9gNzpVlwvLyyQhlIDMdCLsPMb6jre3hqdqrAqQwXF5IvcNtABbQWHj430+QrO1Iya9F4P0C8hXkoui+RdsRlw0Cx2ZljTMxvluAddfNje3QVXuXuZeyzCbMwY5sw7zA+d96hcXxGSQAM3dHQeeXfXX3V+XnXnhIc7hb2v/r/RNcY0FpevqRqVio05Sr9dy68SwCYgrOrsFP66G1lJVSCDqLDU+hqlYuFlcq+a66DNckDYb9KvnDcCIY5Is1w5OW5G1greF7d46DpVH43iFM0r90LmOuw00zEnxt6V5tm9TS5HPh0/xJRTzFLZnPhP6Zf3H/jHUvVMHMiLMrBSyAFSdib5dQD4W62q2YPFpKoeNgynw6eRG4Pka3HCfRoaHzyYv/opxq3sqkN44Sz5Fj5fxrgkAZso2628R6Ei9ScmQFT2Ss+XMzBB4HXpqWG3TrVWwWIMbhh8R4g7irThpbiy3Ia7L5g3zC+xsbm3QNtpWU43ZfZ7jVFejLdefVfXeTeHXPbUt+a2fwK/iJZpZmiU2aRVN9QwuWOhBFrAb19fQggco6ymMMCqm5DWNgbm+/X8b2rtxkTxYhZUUkgEEdWW5II9MzL5aHqK88GqlyyYfsEN2a5F3YkEmw6AAknyHjXhV5wt8UsKLWJct3yec78uWDp2cZ1sz3aeVz2Xh0595Bs7OFLtcCxCgAIDb3gBufAkmtL9nX2MfeSfnNZhhGugPQ6j0JNvwtWn+zr7GPvJPzmtfXpwp0IqEdKzy9hQ0JynWk5PLwWelKVAJwpSlAKUpQClKUApSlAKUpQClKUAqO5k+yYj7mT8jVI1HcyfZMR9zJ+RqAwYV+1+Cv2qE/TlyFfqsRsbem9fhNQXE+Pgd2HU9X6D08fXb1r3TpyqPESLd3VG3hmq/Z3+wmuK8fMY7zt1yoDqAegPQHqev4VTcfxF5T3tFGyjYf5nzrxijeVyEV5HO4UF2Pyuam4+R+IsLjBTW8SAv5iDVlSoU6XmY26vp1sxgtMO5dfN9Sv10YHGyQtmjbKevgR4EdR/oVI/yTxucR/RZc52AF/xBt18a7W9nvEx/wBzl+BX/wDVSFUSeUyvcG1homeCcxJPZW7kn7JOjfun/kdfW16sWFxjJpup3U/xB/VPmKyrifCJ8ObYiGSL99Co+ZFvxqX4LzUyWSe7psH3dfX9ofj67VM7Wlcw7Ousr6+sohyo1KMtdF4ZqH6aQiz5/HKY8/j1RwDvuR571w8T4oZVMcadkje+2gkcfsjL7oPmb/xEfBMrqGRgynYjUV6Vzo8BtKc1UWX1WXt/B5q8Uryjp2R+AVpXs6+xj7yT85rNq0n2dfYx95J+c1Ovvy15/M42XrvyLPSlKqiyFKUoBSlKAUpSgFKUoBSlKAUpSgFR3Mn2TEfcyfkapGo7mP7JiPuZPyNQGDCvDG4xIhdz6DqfQVw43jFiI4RnkJsLagHw/tGvaLkfESqJJJkWRlDFWDkqCLgMwXKDYg5RteqdU4xw6rwjaXnFlD0KC1S9y+ZHYVnx03Y5xEli22bRddRcZj5aD+Navy3yfgWwvewsbskmTM4u7DIDdj1JN/LoNKrfD+Q1wjpK07PIoa4VQI+8Ctib5v1r/Cr9yqgOHkU7GQX66FSLWr1SuIzuYwpv0ce8ztfXOk6tV5k37iW4Nh4cNsscKWI0ARd/h4V7Y7mPDWKCTNcR6qGZLTm0RLKCtnOgN7VVeF8tSmDCNYidFhEoDCPJlikDEMt+/eVxnFyRtYVPYjl12nbFPIFfLGAiAtGDGZ/euRnBWUjZSCgIIuRVsklyK3OTwwcv88jX9pCf8LYcf/KrTjsWkUbyyHKkal2J6KoJJ+Qqn4Rv59D91J+fCVbcfghKoVict7sBpmtewuDcWbK2n7NGDynxsJYROQS6hgGW6kE5RqRl1Nha+5HiKrHGODYIQyH6JhwSQLiJQbMVvqB1BNdrctyZEjaZWRYIoWcqRIeyfMz7kXcBR0ym5721cvHTfDv8D+K1wuF+FJ9cM60fXivExTj+FPDcSBh5CY5Fz5HFwBmK5WN+8dNG0Nred5rg3HI8QLDuydUO/qp/WH4+IFSHEuE4TFyouImyS5MqAOA1rnUKb5tb9OlV/EezqdQXjmiuuqhiY2+BF1B87/KudhxdU4JVHv4/Bi84drk9K/YslaT7OvsY+8k/OawvhfMrIxixYsVOUvuQfBgN/wB4f9a3L2buDggVIIMjkEG4PePUVd3NaFWknF9fmVlvRlTqNS7i00pSq8nClKUApSlAKUpQClKUApSlAKUpQCvOeIMpU7MCD6EWr0pQH8e4/ANBLJA470TtG3qpK39Da/oal8DzHjAgSPvBFyBuyDuq9FzZSbeRvV+9uPJ7LJ+kIVujADEAfqsAAsvoRZT4EKepIq/LfOqQRLG8bqUfNeHKqPqD31uuum+t/Co9ynp2hqO1F7+tg5OXDjJsVHM30h0DjO5D9mF67d0AeA0FbHwvHjD4TESFWYRZWyoLux1AVR1J0A9azhfaKZHhhSE5MypmZ7N3mC3yqCNL+Nahyvg0kZkkAZQFfKdVYjMuoOhte9vGx6VXxdT7VBzjp2aRJko9hJJ53OqbmIQCa0fadmhfutqQkHa5iLEqhHdDa94gW1FeU3MkjzSQBUXs+6+7d4S4fZjYEGGZG20LW1tr34blKBFK3ka8XYks3eMXZrGVJAF7hVJJ1uL3FdRweFsFIiJUkguQ7Bm943a5udvTSrdtLmQMFN5exhlxyEixVZhaxHcMmCeM94A3MTIT0uTU5PzK4MgXLmGIw6pdWscPPMkOe5tmNxMwI093fr8QYFV4ihVVH1DliABexwgW5G9gLDyFTkv0U6N2BsAtjk0A2FjsB4UckuZ9SbOLivFJVnSFUiKspcsZCCqq0am4yEX7zkC9vq9SM2lfxPERNhHkUEXOWx1IIkKnb0v6GrFxPhcBjGRFClex+rJQCIg3RShGUfu2NQfGcKiJMVWxkcM9iSCwZUzWvYHKqjQC9q43LxQm/BnSgvxY+aMk5z4NPNIHihaREj7xWxt3mPu3zHTwFVDESORlkLkA+65JAPo2xrQOY+bpsJiykQRoggJUjcnNexG2mmx61GcS9oc0qCNYYlWwBDkyg2FtiFA08b1CtJXCpxWhNY2eSTX7Nzb1YZTNh5Cv6l9m/CzhuGYWJhZuzzsDuGkJkI+Ba3wrD/Zhyg3EMWGdf5tC2aU27rEEFYR436jot9ri/wDStWhCYpSlD4KUpQClKUApSlAKUpQClKUApSlAKUpQHxLGGUqwBVhYgi4IO4IO4rDufvZJJEzTcOXPFu0H+8T7u/vr/Z94dM3TdKUB/HmFk7OVGYH6uRSy7MCjAlbHY6Wsa13D884dgGhnEJ1ush7N9Tcgk90j0JrQuaeR8Hj9Z4h2lrCVO5KP7w94eTAjyrKuYfYtiY7thJVnXoj2jl9AT3GPndai3FpGvhttNdx3pV3T6ZOzGc7wg3lxPa+ShpD8Daw9b1GSe0TDm47LEEeJyX+F3qhcV4TPhmy4mGSE3sO0UqCf7Le63wJrjrguGUf1Nv2nV3c+iSNXw3HsO0RcYhFWxzIz5X6G3Z3uToPHao1PaHCvdEMpA2JCj8M1Z1SvkeF0Vzyz7K9qPlsang+dMK5uJHhbrnuv4pmX4VKpzZhSp7bFo4PTNfz2XW9/KsbwuHeVwkSPI52SNS7n+6oJq+cA9kOPnsZsmGQ9ZDnk+CIfzMpo+GQ5KTS7snz7XLqkVbm3iUc+JaSIt2dgoLixNhuR0qw8j+zTE44rJIGgw2/aMO/IP+Gp/O2mtxm2rW+V/ZhgcGQ5QzyjaSazWPiqAZV8jYnzq7VPpwUIqK5Iiym5Nt9Th4NwmHCwrDAgSNBoB+JJOpJ3JOprupSvZ5FKUoBSlKAUpSgFKUoBSlKAUpURx/mbDYIK2KkMSsbBijlSdTbMqkXsCbb6GgJelcuDx6SxiVMxQjMLoyki17hWAY3HlXFwzmXD4jtBCzv2JKyfVSDKw3Q5kHeH7O/lQEvSobgXNGExbSJhpg7xe+tmR11I1VwDuCPI168a5hgwuTt2Ze0YKhEcjhnOyAopGY9F3NASlKiONcyYfCRiTEu0cbW7xjcgE7A2U5T5G1fMnNGGXDDFF3GHIv2nZSWynZrZLhT+1a3nQEzSo3gXHoMYnaYZy8d7B8jqpI0Ni6gNY6aV44fmfDPiGwyM5mQXdOykBUEXBYlLAHoSbHpQEnicOkilJFV1bQqwDKR4EHQ1QeZPZFgcQCYAcLJ0Mesd/OMm1v3StWJedMGZngV5Gmj9+NcPM0ijTUqsZIGo121HjXVgeZcPLN2CM4myl8kkMsTZAQC31qLpcigP594j7M+IxT9isBlBIyyp/REHqSfct1B289CdE5Y9i8EYD46Rp36xoSkIPhcWd/W6g+FXfE84YSOf6Mzv29riIQys5G+ZQsZzCwOouNDXvwzmbCzyNDHKO2UXaJ1aOUDx7OQK1tRrbqKA6+GcKhw6ZMPFHEv7MahR6mw1PnXZXJxPiUWHTtJnCLcDW5JY6BVA1ZidAoBJrhTmfD50jcyRvIQEEsUkWcsbAKXQBj4gagam1ATNKh+YOZsNggrYqQxKxsGKOVJsTlzKpF7Am3lXziOasKiRO7uFnNovqpC0htm7qBMx012oCapVePOuE7UQ5pe2IzCL6NP2pX9rJ2Wa2+tq/f5aYPJM/aMBhyomvDKGizAkZ1KZlFgdSLfOgLBSo7gfHIMXH2uGcvHewfIyqbGxsXUZrEEaV0Y/HxQrnmkWNbgXYgC50AF9yToBuaA6aVBvzVABmKYkLfVjhZwo/tE9nov9rbzroxfMOGjw4xLSgwEX7VAZEset4wbDzoCUpURhuZMO7xoDIDN/R54JUV+6X0Z0CnugnfYVL0ApSlAKUpQCs49vq/7Jfylj/ia0eqb7XOBy4zhk0UC5pAVdVG7ZWBIHna9h1OlAW3DDuL+6P4VD8sRgNjLAC+KYnzPZxa1wcF59wMkKF8RHFLlAeGRsk6vaxTs27xN9BYG/S9d/Lj5YZZ5R2Qmlea0ndKRmyoXzWykoqsQds1jtQGY8e5fmwxPGOH/0sOIxP0iPpLEMVMCxA3AUWYeADDVdbynH4OIYPC4iHUHEw3U+9HIJFup8xffqCCNDXRyBxaKeGUIykjEYgleuR8RK6tY65WVlN9tapWL5Ul4dxWBsJcYDGTp2kY92KRWzKLfqgn3T5lf2aAsXtyH+xsR5GP8A96OrNwvBpLgIonAKPh1Rh0KtGAR8jVT9ueKUcKliuO0kaPKg1Y2kViQN7AKdatfKGOSbB4do2DDskBturBBdSOhB6GgKR7GMU0BxnC5j38HKSl/1onJ1+fe/9UVceVYQ4mxdtcW+cH/gqoSG3kUUSW8ZTVJ565fnHGcJNhTlGNR8NOw6KEJZrjZuyBKnxhX0OoooVQAAFUWA2AA/gLUBlOE4hHh+Zse8mfL9FS+SN5TfLh9csSsdhvatB4Fi48ZFDiwu+fszazZCxUXvtdVUkeI8qzfhXHYE5mxkryKsLwLGspP1ZdVgJGf3d1Yb7rVzk5rwiSQYbCypI8820ZzqoZzJIzEaLcZgBfdhpYUBWOZsSsXM+Dds1hg2ByI0jb4j9WMFjv4V9rEOJcbgxeGIWLAoUlZu5KzntLR9k1pFAzHV1G7WvXLx3i0Q5nwj517NMOYne/cRz9I7rNsDqo/vCuj2ixPgMfhuL4dCyN9Ti1QXLobZWIG5sN/FIxQEp7WMHi7YTF4NO1bBymRogLlgRa+Uam2o0179xtXxy37QcDxMxwyAwYlXV1ik/rI2Bsj2sTuLGzEE6VN4jm2JZoCGzYWaJ2MygmON1MeXtGAtGCGYXYixUCqb7S+HYfGz4P6AY5Mb26F5ISGKQC5MkrJoArBCC2u4F6Akfb8P9kt97H/E1eYsCrGCQjWJCF8BmCgn1sLejGqB7fsUv6O7EG8jyoQg1awzEtYagab7aitA4Njo5oY3jYMpUag3toND4EeFAZ9iv+1cX/kz/wDZWgtwqMySuyg9vGscgI7rKvaWv43EjA+Vqy/FcXh/lRHJnXsxh+yMl/qw9nbLn93qBvubb1rt6AyXlLiJ4Ni8RwyYO8TXmwNtWkzG3Yrc2zE6a2F1cmwNX/hHBmDfSMURJiSNLaxwKf8AdQg7Dxf3nOpsMqrQ/aDxSIcb4Wc4IhLdqw1WPOQozkaLsb32GtasjggEEEHUEagjxBoCkey+RsXhzjsQzPNNLJZWJKwKrsixxrslgNTa5vqTVTxClMNzHEn2dHJjH6qyOuaVV8BfLoNr1peH5dSJpDh5JYBKxd0TIU7Rt3USI2UnrbTra9eOL5QgfCPhAZI4pCTLkYZ5Sxuxd3DEljqTv020oD55TEzRp26pkWKEw5bsPcIJJYCz9NNLW8TVirj4TgBBEkQd3VAFUvYsFAAAuqi9gNzr512UApSlAKUpQCvhpVBsSAfM191mf/8AQGERuFlyoLpKmVrai9wRfwsdqA0dWQm4yk+IsTX2zAbmw86y72pcIw4wkZwkarj80fYfRgExB1Gb+jsxUKWOugNq0XAQs2HjXEhWcxqJRYFS+UZ9NiL3oDrEqnQMCfWvwzL+0vzFZb7AuHxpDjWVBmGKaMNbvZEVcq33tqfnX1z7w+L9O8JZo0PadoHuoIYKLjNfexJ3oDUkcHYg+lfjSAbkD1NZXzFgBHxrAfotVRyScYsHdj7HMusqp3QSva2vqSF8BV05/wCFx4jAyxyC4bKL2BK3dNRfY0BYQQdd6O4G5A9azT2L45o1xXDZj9ZgZWC9LxMx1HlmufR1qI9rw+kYnBZtYFxiYfIfddmKmVj4gd2MeBWQdaA2HtVte4set9KLKp2IPoa4uL4GN8NLGyKYzGwykDLbKem1UT2AYRF4WHCgM8r5mtqbEAXPoKA0hJVOxB9DejuBuQPU2rHeduBTYXGz8U4eAGw7IZogLK8RjUuSBuP2h/eGq1aeN8Vw3FOB4mdAGX6PI2VgC0UqIWsfBlYA366EaGgL0jg7G/pXPPi4otHeOO+2Zgt/mdarHPvG14Vwxnw6KpULFCoFlVm0BsNO6oLW65bV0ckcuJDhkeYCTEzIHnlk78juwuVLHXKt8oXYAUBZ0YHY3B2tXyZ1/aHzFQnCeWo8NipZoFCJMiho10RXVmJZV2XMDrawut9yao3PfDITzBwsuiWcOXuBZjGGZS19CQfHyoDVTKBa5AvtrvRZAdiD6Gq3z6IZOG4xWMbWw8hUXBsyxsVIHiCAR6VFexHCovB8OyqAzmRmIFix7aQC566AD4UBencAXJAGg101JsB8TYV9VnPtjknkwzxYVrNh0GLlI3yo/wBWvkSVkkB/8PbrVv5S42uNwcGJX/eoCQP1XGjr8GBHwoCUEyk2BF/Wvusb9sPC2jxI4hhwBLg0gkNhbMpmmBJtvqEB/slq0z9Po2CGLjGdXjV412Z2cDJHrsxYqvqaAle1W9ri/hfWvusk9k3DQvFOLmUiSaN0BkIF7uZWcjwBYDTwA8K1ugFKUoBSlKAVnHt9cDhL36yxgeZuT/AGtHqN4xwDD4qwxMSyhdQr95QfEKTYHU62vQFd5o4Dgf0fLKYooskJdJo1WN0YJdWV0AN72067a3r19lHEMRPwvDyYosZCGGZvedAxCsb73W2vXfrUp/JLBZVU4aJlT3VZcyLbaytdR8qlZsMrLkI7pFrAldPDu208qAzb2DyBsPjbG98Y5+BVLH41+e0RY243wdJArKe0BVgCDcAC4Ompq9cI5bwuFJOGgSHN73ZjKG8LgaG1zvXxjuVcJNKJpYEeUWtI1y62NxlJN1sdRbagKJzgP0NjIMbhx2eCnbs8XCgtEGO0wQaBrA6ga5LfrGrxzVik+hPJmGQ5CGv3SC6WN/A3FSGP4ZFNEYZo1kjNrq4zA2IIvfc3AN645eWMI0IgaFTCu0RuYx/dvbTp4UBn/PUEuB4zhMfhoy/0sHDSINA8hFkzHpfuH0hNfntQwq4deDxZrlcYhZjoXbMpeQ26s7Fj5tWnJw6MBFyAiM5kzd7I1it1zXtoSPQ1x8W5YwmJYNiYEmYbGQZsvpc2X4UB3cRa0UhOwRvymqF7A2B4QnlLID/iv/zq94jhsckRidc0ZFirEkMDe6nW7DXY6Vz8I4Bh8KCMNEsQbUhLqpPiQDa/nvQHPwmZWxeNUEEq0eYeF4lIv8Kybnng03B5J3wi3wGPjeGWMbQyOrKpHgATdT4XX9k1sOC4Bh4pWliiCyP77gnM/wC8b9743rr4hgY5o2imQPG4sysLgigKX7ZuByYvhbrECzxMsoUalgoIYAdTlZjbrarBydxiPGYKCZCCHjAYb5XAAZD5g3FTYFQx5VwudpFjMbubuYZJIM58WELKGPmb0BSeAwIeYsZEGZo4oEdYy7GNJD2VyFJsDr8LmnPaxvx/hKSBWBWW6sAQbqwFwfMfhWi8P4ZFACsMaRgkk5QAWY7sx3YnqTrXDjeVcJLKJpYEeUEESNcutjcZWJutjqLbdKAjudOEYZOH4xhBCpXDSkERqCD2bWINt71wexqZRwXDEkAKJcxOgFppbk+GmtW3H8Mimj7KZc8Z0KsSQw/ta9743rjg5YwiQtAkCLC/vRi4jPjdQba9fGgIbgvDnxaPihiZY1xhzhFSFl7C2WIfWxMwvGAxW9gZGqs+yOc4LGY3hEjX7JzLASdWQhbjwvlMbWHUt4VpfDuGRQII4UCINlW+Uegvp8K4F5SwYl7cYdO2vftde0vtfPfNe2m9AcuNw8c+MxOHksRLg0Vl65GkxCk/jVK9kkU/fwE4OThs7HNsHJv2aa7gMZJfL6qtHHL+HE30jsh21rdpc57b5c175fLautcEgzkKFMpzOV7pZsqrcka3yqov5CgM59mMoPFuOWI1mT8GnB+R0rTqh+Hcr4SCQyQQJHI3vMl1Ztb94g97XXWpigFKUoBSlKAUpSgFKUoBSlKAUpSgFKUoBSlKAUpSgFKUoBSlKAUpSgFKUoBSlKAUpSgFKUoBSlKAUpSgFKUoBSlKAUpSgFKUoBSlKAUpSgFKUoBSlKAUpSgFKUoBSlKAUpSgFKUoD//Z"/>
          <p:cNvSpPr>
            <a:spLocks noChangeAspect="1" noChangeArrowheads="1"/>
          </p:cNvSpPr>
          <p:nvPr/>
        </p:nvSpPr>
        <p:spPr bwMode="auto">
          <a:xfrm>
            <a:off x="2399440" y="4352364"/>
            <a:ext cx="222250" cy="222251"/>
          </a:xfrm>
          <a:prstGeom prst="rect">
            <a:avLst/>
          </a:prstGeom>
          <a:noFill/>
        </p:spPr>
        <p:txBody>
          <a:bodyPr vert="horz" wrap="square" lIns="66675" tIns="33338" rIns="66675" bIns="33338" numCol="1" anchor="t" anchorCtr="0" compatLnSpc="1">
            <a:prstTxWarp prst="textNoShape">
              <a:avLst/>
            </a:prstTxWarp>
          </a:bodyPr>
          <a:lstStyle/>
          <a:p>
            <a:endParaRPr lang="en-US" sz="6271" dirty="0"/>
          </a:p>
        </p:txBody>
      </p:sp>
      <p:sp>
        <p:nvSpPr>
          <p:cNvPr id="1039" name="AutoShape 15" descr="data:image/jpeg;base64,/9j/4AAQSkZJRgABAQAAAQABAAD/2wCEAAkGBxQTEhUUEhQWFhUVGSAZGBgXGR8YFhgYHBoYHB0ZHRwYHSggGh4lHB4YITEhJSkrLi4uGCAzODMsNygtLiwBCgoKDg0OGxAQGzckHyUsNywtNzcyNTQ3MiwsNzAwLzQsLzgxNjQ0NzctLyw1NCwvLC8sNTQsLjUtMi8wLywsLP/AABEIANMA7wMBIgACEQEDEQH/xAAcAAEAAwEBAQEBAAAAAAAAAAAABQYHBAMCAQj/xABLEAACAQIEAwUEBgUJBQkBAAABAgMAEQQSITEFBkETIlFhcQcygZEUIzRzobIVQlJysRYkM1NigpLR8CVDY8HhNkRkdIOzwsPSCP/EABsBAQADAQEBAQAAAAAAAAAAAAAEBQYDAgEH/8QAMxEAAgEDAgMEBwkBAAAAAAAAAAECAwQREiEFMUETUWFxIjKBocHR8BQVIzNCkbHh8Qb/2gAMAwEAAhEDEQA/ANxpSlAKUpQClKUAoTSo3mT7JiPuZPyNQEh2g8R86doPEfOv5wGBi/q0/wAA/wAq6eH8DWZ8kcUZa19VUf8AKoDvopZaNHL/AJ9xjqdRJeX9n9DdoPEfOnaDxHzrDsNyZGSBIYVJ1sqB7DXUkWA2PjtXRj+SYgRkVFXbNIoBZvBVC3H+ta5felPPIiPhlJSx2vuZtPaDxHzp2g8R86xHG8mxxwlyEZgM1ggtaxIGoub2OvS2xvVe+gxf1af4R/lXuHEYT5I7UeCKsm4Vc48P7P6P7QeI+dO0HiPnX86YTAxiZPq0F0Y+6PFLHapuDhavcLEhIUkDKBcgaDbqatKMY1KHbyeEUl9CVtc/Z16T295uHaDxHzp2g8R86wmPBxta0aG9rdwa326VM/ySFhdYQ5NsuUXva4FwN7fDzr1cRo2+O1qJZ5bESlVqVc6IZx4mu9oPEfOnaDxHzrDIuHIxyrCpbawQXuNCNq+focdyOzTQ2PdG/wAq7q1i5aVNZxn2d54d00suLxy9puvaDxHzr9BvtWE/Q4/6tP8ACP8AKtO9myBcEAoAHaSaAWHvnoK8V7Z0o5yeqNwqjxgtNKUqMSRSlKAUpSgFKUoBSlKAUpSgFKUoBUdzJ9kxH3Mn5GqRqO5k+yYj7mT8jUBkPBeDiRS73Cr72hzWtcEdB/eI2NffBEKYto0cLlLr2h8Fve4OhvavHgPFFiujqCjdbXyk7tY6E20/y3qxYnDQykXhBc94yI2UG/U9mTcnw1uay9SpKMnnl0NhcTqRlOFbOmS2x/vxPWZ3CqgkLEkDMCCLliRm8ARbqPdO9e8rOiyGTJITYiwAuARbY3sDfx2868sNwmKNGSxAa2chlzFhqLlzv1sPma6GyRoBGMovcuVLa+NyMhPmW/zqI5dFy8kVbUc7HLxDEBoWMoIDgZ99EPafhoCPUVUOFcMM0wjzWGbKWGvRjp65Tap7j/ER2Zs65re6xBZ1YhSxCkdL2A2AuLg17cC4YuHXtJGJkYA9mLDLqGF7nfx2612pycIN9/Isbeq6FGUuTeyKziWvil7uUCMhRucoWILc9SRYmp3gkmWQG2zAn92zA/xqJ4ri1kxiFLWWJluDcEhlOh62BAv1sameH4aMQyyze7ZlA117pLaDU92/41o04/dDU9svC88rBm7vV95RaX6VnPdg4OBNd4yALE3UW0AIOW9z00Jq2pIuQNclcnaHRbnbu3y+N+t79aj+WMJngUsMhJ7xFszHTu36KNvM+FSuIwCLE46WJ11sfHwHyqo4xcqrcaUsaFp592TrYUuzp5b9Z6v3KvjMQVkikVcjsCTYWBtlysPUEg+lffG1SyOliGcrddmBjMmbzsAoB65ia6+NQO6rGgzGLKxtuoyFSB632v8AqGwrg4kn83wreLP8iHtUzh2lyoVdXpKWhrw3a+X+HG8zipTxs1qXn9bnDWk+zr7GPvJPzms2rSfZ19jH3kn5zWqvvy15/MpbL135FnpSlVRZClKUApSlAKUpQClKUApSlAKUpQCo7mP7JiPuZPyNUjUbzJ9kxH3Mn5GoDFcBwuSUErawF9SRe2+w/HTerjwDCPBGWl7JBf3Uutz4uxuSfBRVR4dxd4RZLW0PqVN9fL/IV7Y7mGaQW7qXvcqO9Y20zHUeHpWYqwnN46G2uKN1Xelpac7Fm4hKjtkzqrLluosDYkrbya4tY+I86kJ+DRFAFUKTqCb66bG+uo/1pUby7w6H6IJGRWZszMWGYkhiBqdenTrXXwkFmsqdmke6kkksdve1FtfgfS0KaSeF0KmpHQ3GL5FExsRjlI1uCCM2+lgAfS1vhXTxXDiXNiU1DN9Yp96N2/ip6H4VZeYOFRzSP38swAy30QjwPxJ73mBUHFg3w8OIMwCiRQiLcEu+YEEWOw3v51MjVTSfX+S4p3UJwjJP0ltjvTwQuE/pk/cf+MdXXh2FWbDdmwvaQqbbhXQqT5aMdapWE/pl/cf+MdTUc7qCEdkzaNlNiR67j1FjWlp2c7qwUIPDUsr69plONXEaHFJSksrSl7i3fS8sqxRpdVBAAt7wvfcgdGHrfc6V1kOVOdb573UEXUEADc2OxJ16/Pi4LAqpGw/VQC37O4J18SuvzqTllAFyyhbb9b+RvWNmsSa5kxclsV+LFNESV6hWYWv7t1tv/oj4GP41xBJxEkKtZGaRjlIAGVtBcC+99NAFruBaMBgoZgtwPHV8o08Rlsf+oMby06CXKRZGBRQde61rC/XTS/lVvwynFKdw026e67s+P10ZEv5NuNJPaWz/AKOEGtJ9nX2MfeSfnNUDGcLeBCWKsiC2cEa20Gl75jpp4mr/AOzr7GPvJPzmtXXuaVeipUpZWfh1KO3ozpVGprGxZ6UpUInClKUApSlAKUpQClKUApSlAKUpQCo7mT7JiPuZPyNUjUdzJ9kxH3Mn5GoDCEW9gNzpVlwvLyyQhlIDMdCLsPMb6jre3hqdqrAqQwXF5IvcNtABbQWHj430+QrO1Iya9F4P0C8hXkoui+RdsRlw0Cx2ZljTMxvluAddfNje3QVXuXuZeyzCbMwY5sw7zA+d96hcXxGSQAM3dHQeeXfXX3V+XnXnhIc7hb2v/r/RNcY0FpevqRqVio05Sr9dy68SwCYgrOrsFP66G1lJVSCDqLDU+hqlYuFlcq+a66DNckDYb9KvnDcCIY5Is1w5OW5G1greF7d46DpVH43iFM0r90LmOuw00zEnxt6V5tm9TS5HPh0/xJRTzFLZnPhP6Zf3H/jHUvVMHMiLMrBSyAFSdib5dQD4W62q2YPFpKoeNgynw6eRG4Pka3HCfRoaHzyYv/opxq3sqkN44Sz5Fj5fxrgkAZso2628R6Ei9ScmQFT2Ss+XMzBB4HXpqWG3TrVWwWIMbhh8R4g7irThpbiy3Ia7L5g3zC+xsbm3QNtpWU43ZfZ7jVFejLdefVfXeTeHXPbUt+a2fwK/iJZpZmiU2aRVN9QwuWOhBFrAb19fQggco6ymMMCqm5DWNgbm+/X8b2rtxkTxYhZUUkgEEdWW5II9MzL5aHqK88GqlyyYfsEN2a5F3YkEmw6AAknyHjXhV5wt8UsKLWJct3yec78uWDp2cZ1sz3aeVz2Xh0595Bs7OFLtcCxCgAIDb3gBufAkmtL9nX2MfeSfnNZhhGugPQ6j0JNvwtWn+zr7GPvJPzmtfXpwp0IqEdKzy9hQ0JynWk5PLwWelKVAJwpSlAKUpQClKUApSlAKUpQClKUAqO5k+yYj7mT8jVI1HcyfZMR9zJ+RqAwYV+1+Cv2qE/TlyFfqsRsbem9fhNQXE+Pgd2HU9X6D08fXb1r3TpyqPESLd3VG3hmq/Z3+wmuK8fMY7zt1yoDqAegPQHqev4VTcfxF5T3tFGyjYf5nzrxijeVyEV5HO4UF2Pyuam4+R+IsLjBTW8SAv5iDVlSoU6XmY26vp1sxgtMO5dfN9Sv10YHGyQtmjbKevgR4EdR/oVI/yTxucR/RZc52AF/xBt18a7W9nvEx/wBzl+BX/wDVSFUSeUyvcG1homeCcxJPZW7kn7JOjfun/kdfW16sWFxjJpup3U/xB/VPmKyrifCJ8ObYiGSL99Co+ZFvxqX4LzUyWSe7psH3dfX9ofj67VM7Wlcw7Ousr6+sohyo1KMtdF4ZqH6aQiz5/HKY8/j1RwDvuR571w8T4oZVMcadkje+2gkcfsjL7oPmb/xEfBMrqGRgynYjUV6Vzo8BtKc1UWX1WXt/B5q8Uryjp2R+AVpXs6+xj7yT85rNq0n2dfYx95J+c1Ovvy15/M42XrvyLPSlKqiyFKUoBSlKAUpSgFKUoBSlKAUpSgFR3Mn2TEfcyfkapGo7mP7JiPuZPyNQGDCvDG4xIhdz6DqfQVw43jFiI4RnkJsLagHw/tGvaLkfESqJJJkWRlDFWDkqCLgMwXKDYg5RteqdU4xw6rwjaXnFlD0KC1S9y+ZHYVnx03Y5xEli22bRddRcZj5aD+Navy3yfgWwvewsbskmTM4u7DIDdj1JN/LoNKrfD+Q1wjpK07PIoa4VQI+8Ctib5v1r/Cr9yqgOHkU7GQX66FSLWr1SuIzuYwpv0ce8ztfXOk6tV5k37iW4Nh4cNsscKWI0ARd/h4V7Y7mPDWKCTNcR6qGZLTm0RLKCtnOgN7VVeF8tSmDCNYidFhEoDCPJlikDEMt+/eVxnFyRtYVPYjl12nbFPIFfLGAiAtGDGZ/euRnBWUjZSCgIIuRVsklyK3OTwwcv88jX9pCf8LYcf/KrTjsWkUbyyHKkal2J6KoJJ+Qqn4Rv59D91J+fCVbcfghKoVict7sBpmtewuDcWbK2n7NGDynxsJYROQS6hgGW6kE5RqRl1Nha+5HiKrHGODYIQyH6JhwSQLiJQbMVvqB1BNdrctyZEjaZWRYIoWcqRIeyfMz7kXcBR0ym5721cvHTfDv8D+K1wuF+FJ9cM60fXivExTj+FPDcSBh5CY5Fz5HFwBmK5WN+8dNG0Nred5rg3HI8QLDuydUO/qp/WH4+IFSHEuE4TFyouImyS5MqAOA1rnUKb5tb9OlV/EezqdQXjmiuuqhiY2+BF1B87/KudhxdU4JVHv4/Bi84drk9K/YslaT7OvsY+8k/OawvhfMrIxixYsVOUvuQfBgN/wB4f9a3L2buDggVIIMjkEG4PePUVd3NaFWknF9fmVlvRlTqNS7i00pSq8nClKUApSlAKUpQClKUApSlAKUpQCvOeIMpU7MCD6EWr0pQH8e4/ANBLJA470TtG3qpK39Da/oal8DzHjAgSPvBFyBuyDuq9FzZSbeRvV+9uPJ7LJ+kIVujADEAfqsAAsvoRZT4EKepIq/LfOqQRLG8bqUfNeHKqPqD31uuum+t/Co9ynp2hqO1F7+tg5OXDjJsVHM30h0DjO5D9mF67d0AeA0FbHwvHjD4TESFWYRZWyoLux1AVR1J0A9azhfaKZHhhSE5MypmZ7N3mC3yqCNL+Nahyvg0kZkkAZQFfKdVYjMuoOhte9vGx6VXxdT7VBzjp2aRJko9hJJ53OqbmIQCa0fadmhfutqQkHa5iLEqhHdDa94gW1FeU3MkjzSQBUXs+6+7d4S4fZjYEGGZG20LW1tr34blKBFK3ka8XYks3eMXZrGVJAF7hVJJ1uL3FdRweFsFIiJUkguQ7Bm943a5udvTSrdtLmQMFN5exhlxyEixVZhaxHcMmCeM94A3MTIT0uTU5PzK4MgXLmGIw6pdWscPPMkOe5tmNxMwI093fr8QYFV4ihVVH1DliABexwgW5G9gLDyFTkv0U6N2BsAtjk0A2FjsB4UckuZ9SbOLivFJVnSFUiKspcsZCCqq0am4yEX7zkC9vq9SM2lfxPERNhHkUEXOWx1IIkKnb0v6GrFxPhcBjGRFClex+rJQCIg3RShGUfu2NQfGcKiJMVWxkcM9iSCwZUzWvYHKqjQC9q43LxQm/BnSgvxY+aMk5z4NPNIHihaREj7xWxt3mPu3zHTwFVDESORlkLkA+65JAPo2xrQOY+bpsJiykQRoggJUjcnNexG2mmx61GcS9oc0qCNYYlWwBDkyg2FtiFA08b1CtJXCpxWhNY2eSTX7Nzb1YZTNh5Cv6l9m/CzhuGYWJhZuzzsDuGkJkI+Ba3wrD/Zhyg3EMWGdf5tC2aU27rEEFYR436jot9ri/wDStWhCYpSlD4KUpQClKUApSlAKUpQClKUApSlAKUpQHxLGGUqwBVhYgi4IO4IO4rDufvZJJEzTcOXPFu0H+8T7u/vr/Z94dM3TdKUB/HmFk7OVGYH6uRSy7MCjAlbHY6Wsa13D884dgGhnEJ1ush7N9Tcgk90j0JrQuaeR8Hj9Z4h2lrCVO5KP7w94eTAjyrKuYfYtiY7thJVnXoj2jl9AT3GPndai3FpGvhttNdx3pV3T6ZOzGc7wg3lxPa+ShpD8Daw9b1GSe0TDm47LEEeJyX+F3qhcV4TPhmy4mGSE3sO0UqCf7Le63wJrjrguGUf1Nv2nV3c+iSNXw3HsO0RcYhFWxzIz5X6G3Z3uToPHao1PaHCvdEMpA2JCj8M1Z1SvkeF0Vzyz7K9qPlsang+dMK5uJHhbrnuv4pmX4VKpzZhSp7bFo4PTNfz2XW9/KsbwuHeVwkSPI52SNS7n+6oJq+cA9kOPnsZsmGQ9ZDnk+CIfzMpo+GQ5KTS7snz7XLqkVbm3iUc+JaSIt2dgoLixNhuR0qw8j+zTE44rJIGgw2/aMO/IP+Gp/O2mtxm2rW+V/ZhgcGQ5QzyjaSazWPiqAZV8jYnzq7VPpwUIqK5Iiym5Nt9Th4NwmHCwrDAgSNBoB+JJOpJ3JOprupSvZ5FKUoBSlKAUpSgFKUoBSlKAUpURx/mbDYIK2KkMSsbBijlSdTbMqkXsCbb6GgJelcuDx6SxiVMxQjMLoyki17hWAY3HlXFwzmXD4jtBCzv2JKyfVSDKw3Q5kHeH7O/lQEvSobgXNGExbSJhpg7xe+tmR11I1VwDuCPI168a5hgwuTt2Ze0YKhEcjhnOyAopGY9F3NASlKiONcyYfCRiTEu0cbW7xjcgE7A2U5T5G1fMnNGGXDDFF3GHIv2nZSWynZrZLhT+1a3nQEzSo3gXHoMYnaYZy8d7B8jqpI0Ni6gNY6aV44fmfDPiGwyM5mQXdOykBUEXBYlLAHoSbHpQEnicOkilJFV1bQqwDKR4EHQ1QeZPZFgcQCYAcLJ0Mesd/OMm1v3StWJedMGZngV5Gmj9+NcPM0ijTUqsZIGo121HjXVgeZcPLN2CM4myl8kkMsTZAQC31qLpcigP594j7M+IxT9isBlBIyyp/REHqSfct1B289CdE5Y9i8EYD46Rp36xoSkIPhcWd/W6g+FXfE84YSOf6Mzv29riIQys5G+ZQsZzCwOouNDXvwzmbCzyNDHKO2UXaJ1aOUDx7OQK1tRrbqKA6+GcKhw6ZMPFHEv7MahR6mw1PnXZXJxPiUWHTtJnCLcDW5JY6BVA1ZidAoBJrhTmfD50jcyRvIQEEsUkWcsbAKXQBj4gagam1ATNKh+YOZsNggrYqQxKxsGKOVJsTlzKpF7Am3lXziOasKiRO7uFnNovqpC0htm7qBMx012oCapVePOuE7UQ5pe2IzCL6NP2pX9rJ2Wa2+tq/f5aYPJM/aMBhyomvDKGizAkZ1KZlFgdSLfOgLBSo7gfHIMXH2uGcvHewfIyqbGxsXUZrEEaV0Y/HxQrnmkWNbgXYgC50AF9yToBuaA6aVBvzVABmKYkLfVjhZwo/tE9nov9rbzroxfMOGjw4xLSgwEX7VAZEset4wbDzoCUpURhuZMO7xoDIDN/R54JUV+6X0Z0CnugnfYVL0ApSlAKUpQCs49vq/7Jfylj/ia0eqb7XOBy4zhk0UC5pAVdVG7ZWBIHna9h1OlAW3DDuL+6P4VD8sRgNjLAC+KYnzPZxa1wcF59wMkKF8RHFLlAeGRsk6vaxTs27xN9BYG/S9d/Lj5YZZ5R2Qmlea0ndKRmyoXzWykoqsQds1jtQGY8e5fmwxPGOH/0sOIxP0iPpLEMVMCxA3AUWYeADDVdbynH4OIYPC4iHUHEw3U+9HIJFup8xffqCCNDXRyBxaKeGUIykjEYgleuR8RK6tY65WVlN9tapWL5Ul4dxWBsJcYDGTp2kY92KRWzKLfqgn3T5lf2aAsXtyH+xsR5GP8A96OrNwvBpLgIonAKPh1Rh0KtGAR8jVT9ueKUcKliuO0kaPKg1Y2kViQN7AKdatfKGOSbB4do2DDskBturBBdSOhB6GgKR7GMU0BxnC5j38HKSl/1onJ1+fe/9UVceVYQ4mxdtcW+cH/gqoSG3kUUSW8ZTVJ565fnHGcJNhTlGNR8NOw6KEJZrjZuyBKnxhX0OoooVQAAFUWA2AA/gLUBlOE4hHh+Zse8mfL9FS+SN5TfLh9csSsdhvatB4Fi48ZFDiwu+fszazZCxUXvtdVUkeI8qzfhXHYE5mxkryKsLwLGspP1ZdVgJGf3d1Yb7rVzk5rwiSQYbCypI8820ZzqoZzJIzEaLcZgBfdhpYUBWOZsSsXM+Dds1hg2ByI0jb4j9WMFjv4V9rEOJcbgxeGIWLAoUlZu5KzntLR9k1pFAzHV1G7WvXLx3i0Q5nwj517NMOYne/cRz9I7rNsDqo/vCuj2ixPgMfhuL4dCyN9Ti1QXLobZWIG5sN/FIxQEp7WMHi7YTF4NO1bBymRogLlgRa+Uam2o0179xtXxy37QcDxMxwyAwYlXV1ik/rI2Bsj2sTuLGzEE6VN4jm2JZoCGzYWaJ2MygmON1MeXtGAtGCGYXYixUCqb7S+HYfGz4P6AY5Mb26F5ISGKQC5MkrJoArBCC2u4F6Akfb8P9kt97H/E1eYsCrGCQjWJCF8BmCgn1sLejGqB7fsUv6O7EG8jyoQg1awzEtYagab7aitA4Njo5oY3jYMpUag3toND4EeFAZ9iv+1cX/kz/wDZWgtwqMySuyg9vGscgI7rKvaWv43EjA+Vqy/FcXh/lRHJnXsxh+yMl/qw9nbLn93qBvubb1rt6AyXlLiJ4Ni8RwyYO8TXmwNtWkzG3Yrc2zE6a2F1cmwNX/hHBmDfSMURJiSNLaxwKf8AdQg7Dxf3nOpsMqrQ/aDxSIcb4Wc4IhLdqw1WPOQozkaLsb32GtasjggEEEHUEagjxBoCkey+RsXhzjsQzPNNLJZWJKwKrsixxrslgNTa5vqTVTxClMNzHEn2dHJjH6qyOuaVV8BfLoNr1peH5dSJpDh5JYBKxd0TIU7Rt3USI2UnrbTra9eOL5QgfCPhAZI4pCTLkYZ5Sxuxd3DEljqTv020oD55TEzRp26pkWKEw5bsPcIJJYCz9NNLW8TVirj4TgBBEkQd3VAFUvYsFAAAuqi9gNzr512UApSlAKUpQCvhpVBsSAfM191mf/8AQGERuFlyoLpKmVrai9wRfwsdqA0dWQm4yk+IsTX2zAbmw86y72pcIw4wkZwkarj80fYfRgExB1Gb+jsxUKWOugNq0XAQs2HjXEhWcxqJRYFS+UZ9NiL3oDrEqnQMCfWvwzL+0vzFZb7AuHxpDjWVBmGKaMNbvZEVcq33tqfnX1z7w+L9O8JZo0PadoHuoIYKLjNfexJ3oDUkcHYg+lfjSAbkD1NZXzFgBHxrAfotVRyScYsHdj7HMusqp3QSva2vqSF8BV05/wCFx4jAyxyC4bKL2BK3dNRfY0BYQQdd6O4G5A9azT2L45o1xXDZj9ZgZWC9LxMx1HlmufR1qI9rw+kYnBZtYFxiYfIfddmKmVj4gd2MeBWQdaA2HtVte4set9KLKp2IPoa4uL4GN8NLGyKYzGwykDLbKem1UT2AYRF4WHCgM8r5mtqbEAXPoKA0hJVOxB9DejuBuQPU2rHeduBTYXGz8U4eAGw7IZogLK8RjUuSBuP2h/eGq1aeN8Vw3FOB4mdAGX6PI2VgC0UqIWsfBlYA366EaGgL0jg7G/pXPPi4otHeOO+2Zgt/mdarHPvG14Vwxnw6KpULFCoFlVm0BsNO6oLW65bV0ckcuJDhkeYCTEzIHnlk78juwuVLHXKt8oXYAUBZ0YHY3B2tXyZ1/aHzFQnCeWo8NipZoFCJMiho10RXVmJZV2XMDrawut9yao3PfDITzBwsuiWcOXuBZjGGZS19CQfHyoDVTKBa5AvtrvRZAdiD6Gq3z6IZOG4xWMbWw8hUXBsyxsVIHiCAR6VFexHCovB8OyqAzmRmIFix7aQC566AD4UBencAXJAGg101JsB8TYV9VnPtjknkwzxYVrNh0GLlI3yo/wBWvkSVkkB/8PbrVv5S42uNwcGJX/eoCQP1XGjr8GBHwoCUEyk2BF/Wvusb9sPC2jxI4hhwBLg0gkNhbMpmmBJtvqEB/slq0z9Po2CGLjGdXjV412Z2cDJHrsxYqvqaAle1W9ri/hfWvusk9k3DQvFOLmUiSaN0BkIF7uZWcjwBYDTwA8K1ugFKUoBSlKAVnHt9cDhL36yxgeZuT/AGtHqN4xwDD4qwxMSyhdQr95QfEKTYHU62vQFd5o4Dgf0fLKYooskJdJo1WN0YJdWV0AN72067a3r19lHEMRPwvDyYosZCGGZvedAxCsb73W2vXfrUp/JLBZVU4aJlT3VZcyLbaytdR8qlZsMrLkI7pFrAldPDu208qAzb2DyBsPjbG98Y5+BVLH41+e0RY243wdJArKe0BVgCDcAC4Ompq9cI5bwuFJOGgSHN73ZjKG8LgaG1zvXxjuVcJNKJpYEeUWtI1y62NxlJN1sdRbagKJzgP0NjIMbhx2eCnbs8XCgtEGO0wQaBrA6ga5LfrGrxzVik+hPJmGQ5CGv3SC6WN/A3FSGP4ZFNEYZo1kjNrq4zA2IIvfc3AN645eWMI0IgaFTCu0RuYx/dvbTp4UBn/PUEuB4zhMfhoy/0sHDSINA8hFkzHpfuH0hNfntQwq4deDxZrlcYhZjoXbMpeQ26s7Fj5tWnJw6MBFyAiM5kzd7I1it1zXtoSPQ1x8W5YwmJYNiYEmYbGQZsvpc2X4UB3cRa0UhOwRvymqF7A2B4QnlLID/iv/zq94jhsckRidc0ZFirEkMDe6nW7DXY6Vz8I4Bh8KCMNEsQbUhLqpPiQDa/nvQHPwmZWxeNUEEq0eYeF4lIv8Kybnng03B5J3wi3wGPjeGWMbQyOrKpHgATdT4XX9k1sOC4Bh4pWliiCyP77gnM/wC8b9743rr4hgY5o2imQPG4sysLgigKX7ZuByYvhbrECzxMsoUalgoIYAdTlZjbrarBydxiPGYKCZCCHjAYb5XAAZD5g3FTYFQx5VwudpFjMbubuYZJIM58WELKGPmb0BSeAwIeYsZEGZo4oEdYy7GNJD2VyFJsDr8LmnPaxvx/hKSBWBWW6sAQbqwFwfMfhWi8P4ZFACsMaRgkk5QAWY7sx3YnqTrXDjeVcJLKJpYEeUEESNcutjcZWJutjqLbdKAjudOEYZOH4xhBCpXDSkERqCD2bWINt71wexqZRwXDEkAKJcxOgFppbk+GmtW3H8Mimj7KZc8Z0KsSQw/ta9743rjg5YwiQtAkCLC/vRi4jPjdQba9fGgIbgvDnxaPihiZY1xhzhFSFl7C2WIfWxMwvGAxW9gZGqs+yOc4LGY3hEjX7JzLASdWQhbjwvlMbWHUt4VpfDuGRQII4UCINlW+Uegvp8K4F5SwYl7cYdO2vftde0vtfPfNe2m9AcuNw8c+MxOHksRLg0Vl65GkxCk/jVK9kkU/fwE4OThs7HNsHJv2aa7gMZJfL6qtHHL+HE30jsh21rdpc57b5c175fLautcEgzkKFMpzOV7pZsqrcka3yqov5CgM59mMoPFuOWI1mT8GnB+R0rTqh+Hcr4SCQyQQJHI3vMl1Ztb94g97XXWpigFKUoBSlKAUpSgFKUoBSlKAUpSgFKUoBSlKAUpSgFKUoBSlKAUpSgFKUoBSlKAUpSgFKUoBSlKAUpSgFKUoBSlKAUpSgFKUoBSlKAUpSgFKUoBSlKAUpSgFKUoBSlKAUpSgFKUoD//Z"/>
          <p:cNvSpPr>
            <a:spLocks noChangeAspect="1" noChangeArrowheads="1"/>
          </p:cNvSpPr>
          <p:nvPr/>
        </p:nvSpPr>
        <p:spPr bwMode="auto">
          <a:xfrm>
            <a:off x="2399440" y="4352364"/>
            <a:ext cx="222250" cy="222251"/>
          </a:xfrm>
          <a:prstGeom prst="rect">
            <a:avLst/>
          </a:prstGeom>
          <a:noFill/>
        </p:spPr>
        <p:txBody>
          <a:bodyPr vert="horz" wrap="square" lIns="66675" tIns="33338" rIns="66675" bIns="33338" numCol="1" anchor="t" anchorCtr="0" compatLnSpc="1">
            <a:prstTxWarp prst="textNoShape">
              <a:avLst/>
            </a:prstTxWarp>
          </a:bodyPr>
          <a:lstStyle/>
          <a:p>
            <a:endParaRPr lang="en-US" sz="6271" dirty="0"/>
          </a:p>
        </p:txBody>
      </p:sp>
      <p:sp>
        <p:nvSpPr>
          <p:cNvPr id="1041" name="AutoShape 17" descr="data:image/jpeg;base64,/9j/4AAQSkZJRgABAQAAAQABAAD/2wCEAAkGBxQSEhUTExIUFRUVFxgYGRgYGBcZHBoaHRgYHBgXHBwdHCggHB8lGxcdITEiJSksLi4uFx8zODMsNygtLisBCgoKDg0OGxAQGy0lHyYwLDIvLywsLCwtLzQsLSwsLC8sNDQsLCwsLywsLCwsLywsLCwsLywsLCw0LCwsLCwsLP/AABEIAO8AyAMBEQACEQEDEQH/xAAcAAACAgMBAQAAAAAAAAAAAAAABQQGAQMHAgj/xABMEAABAgMEBQYICQsFAQEBAAABAgMABBEFEiExBkFRYXEHEyKBkaEyM1J0sbPR0xQXQlVyksHC8CMkNFNUYnOCorLhFkOD0vFkwxX/xAAbAQEAAgMBAQAAAAAAAAAAAAAABAUBAwYCB//EADwRAAEDAgIFCgUEAwABBQAAAAEAAgMEESExBRJBUXETIjIzYYGRodHwBhRSscEVIzThQlPxkiQ1YnLC/9oADAMBAAIRAxEAPwDqemOlTdnNIdcQ45zjgbSlsJJKilSvlEDJJ1xgkAXK9MY57g1ouSqp8b7P7DO9jPvY18tHvUz9Nqv9ZR8b7P7DO9jPvYctHvT9Nqv9ZR8b7P7DO9jPvYctHvT9Nqv9ZR8b7P7DO9jPvYctHvT9Nqv9ZR8b7P7DO9jPvYctHvT9Nqv9ZR8b7P7DO9jPvYctHvT9Nqv9ZR8b7P7DO9jPvYctHvT9Nqv9ZR8b7P7DO9jPvYctHvT9Nqv9ZR8b7P7DO9jPvYctHvT9Nqv9ZR8b7P7DO9jPvYctHvT9Nqv9ZR8b7P7DO9jPvYctHvT9Nqv9ZQjlgZKrokZ0qpWlGctvjY2x/udDFRZ4n05tKLcVu+NZv5vnvqs+9jd8vJ9Kj8qzej41m/m+e+qz72Hy8n0pyrN6PjWb+b576rPvYfLyfSnKs3o+NZv5vnvqs+9h8vJ9Kcqzej41m/m+e+qz72Hy8n0pyrN6PjWb+b576rPvYfLyfSnKs3o+NZv5vnvqs+9h8vJ9Kcqzej41m/m+e+qz72Hy8n0pyrN6PjWb+b576rPvYfLyfSnKs3o+NZv5vnvqs+9h8vJ9Kcqzej41m/m+e+qz72Hy8n0pyrN6s2iGlDdoNLcbbcb5twtqS4EhQUEpV8kkZKGuNRBBsV7BBFwqpy3+Ik/O0+pejTN1ZU/Rv8qPiudxTr6EiCLKEkmgBJ3RgkAXKw5waLkqQiznSaBtVeEajURAXLgo5q4QL6yaNaMOHC+kHXmabqxCdpSMbCoh0oNjfP8ApSpqxGmWyTVaqZnARpjrpZn2GA8Sorq+ZxwNkqRYbpF6gAORJpXtiaa6IG17nsxU4aRjsL3upzGjSgCpw8EpzJ1CuqIz9JtJ1Y/EqPLpJxwjFuKT2hK80u6SCaVNMhiRTuPZE+CXlW6wCm0lQZmm4yUeNylogixZX6Wf4P3hF/oXMrhPizrW8PVWKOgXILDxIQVgEgEV4bYrajSDYauOndbnA4+QHepsNIZIHyj/AB2fdZiyUJZSmuAFY1yysiYXyEADaV7ZG57tVouVLFmOFN6nVrjmZfi2lZNqNaS36h+B/atmaFlLLlwB3f3/AEo0w0W1BKhQnLfFvo7S1PXg8kTcZg5qFVUMlNbXyO0LxFmoaKx4EjS4sBxGxeixwaHEYFEe15RBEQRWjkb8XPeeK9SzFHUdY5W0XQC1ct/iJPztPqXoiTdWVZaN/lR8VzsCuUU5Nl9Bc4NFygppGSCDYrxFNHK3WjII7EwsNy48kqNAc8dR+yItbE50BcBwNsL/AGuq6uqIXtMYcNYbNqty59suJQl3GhFE48MdRihFNK2LlHMw3n3iqcOaSRfFQphTbQI52qyklIyONMd8SY2TTc7U5oOJ2Ds7E1262qTimTrjaSLvNXjlWgr1gRBa2R19a9gvS0zMqtTgN5QBSRWvg7QKUrx3RsjlY1hFhe/iikuK6SEpFadwy9MaWgWJcip2kiKOjDolNQrytp9PbHQUDrxnfu3K20Zk7uSmJytVNsqV5xSv3UKV2DCI9TLybR2kBQ66Yxx4bSoNkH86/wCH7wjp9C5uXIfFfWs4eqscX5IGJXIgXwCZWai9fR+53mv207BHy3TdSZKp0t/8iBwbhh9+9dpRRCKBrbbMe9JbP8ADHo1GOyuB7I+nQTCaNsgINwL237fNcfNEYnlhGRPhsTqyG6VczoCANdcPbHE/FtVrvZSjZid2OXgAVfaFgs10p24Duz99iYXyoE842Br+UBhTOo9EchqhpA1Tfw/BV4os7Kc62lAIJAqldQa0oB14isTaGtdRVPLjvHHMei01EDZ4zG7akzblD00mqT0k1oeqO70pXySUbZqR1muzO0enaufoKRjagxzjEZbj6qXakiHCgtXQLoUNWs9ZqMDHJaI0k6hlMkgJxIPb3q7rKUVEWpluUSuKk60mhj6PS1DKiFszMnC65CaJ0MhY7MLMSFqRBFaORvxc954r1LMUdR1jlbRdALVy3+Ik/O0+peiJN1ZVlo3+VHxVLsuQ504lKQKE1BxG6KCeqbEwjVuTlY2se3euprpZGSgxSYY3GBH9JxPSrQYc6KbyU3gpJzIoDUHEHEYb4rY553TNLnG2VjsGy3YoVM4xPGphc49qr0iwHHEIORUBF183LTNc+M2NvHirLSlFBPFrStuRkVcWbBabWlbacU1NK5nCldkUFRpiqqWFk7yQVQxU0UXQaAoNqIvXWFt1yCFZYnXwjfQ1D4HGoidbeMxbcV6mgZM3VeFs/wBNIbWlSVLNDU1xNBqEe5dPT1ETonhoBysAFqio443a4vftJP3W215taAAEqFak55k1AruAy3xCpYmPJJIKlLfZz5KWlKzPOV4VrXtAjVPGA57W9iJDabqVt0UqiwAoAjClKKAPUMCNUWdO1zJLgYZH8KXRvMcmtsyPekrbda7s+2kWLnAK8klEYxVjteXLCA0yKX0krXroBj+N4ioppOXeZJdhwHFULX8q/WlKrFkj86/4fvCO40Lm5U3xZ1rOHqrHF85ocCDkVyIJBuFOs5665U5FIJO2lax8s0rTcnI+MC1nGw7DiPJdvTScrC1+8D+0ks0XgXCSSokCvkgm7Tqj6bS07aeFsbW2wF+NsfNcdUTOmlc8m+JtwvgnUm/dTXUhSSfoqND2FIPVHEfE0N60Y9JvmPW66PQzr09txPqnDwRUCqRjWmGPVHJML7E4q1Sq2ZtQdQhAyGQ11ph3CJtJE0xl79qJZaMyFvtlPykKChkaimcdb8NU5fTzwPy5tu/Wx8h4Ki0vIYpopBmNbyt6lMZR0JaBJ6QJSkeUCcjurXGOWnicJywjj2EK8a4OAcNqiWthMgYVLYK6ZVGR9Mdl8JOc6jfc80Ow8MVzWmwBM22dsfHBeI6lUyIIrRyN+LnvPFepZijqOscraLoBauW/xEn52n1L0RJurKsdG/yo+KqWjj5S7QEAuCl40w15VFY5/SQ5Wnu919XJuO3t2BXtTAyGYiOLVBzOw2VimpNCyptS1VWi7jSuBqKfjVFFHM9gD2tFgb4Lwxxa4OGxKJjRdxFFNrCiOoxPZpSN+EgsrNukGvBbK3DsWh2z5taig7iTXbvrGxtRSMaHhR2/Kt5xJPYmr0o4lhCAhSloNQqow74hMljdM55IAOxRHEFxIFlts+UfV4xakp1iuJ6xlHieaBvVgE+S8qROBsGiwVUGCUgkAbTx3xqiMhHNw7T+EWJ5yiCspum6UoThXEYnDdq3QhaC8NBvjclFVrddQpQIUKi8kpG3DLdvi6o2uaCCMMMVZUG1rgbGyLAZK3CLtUlKgez2xmteGMBvjcKRpFwDAL43VsVL15q/8lBSrioBNO49kUQktr6m03HdiqVUGz0XZxQ2NEf1x9G0E7WBKqviV+uY3H6R+VYI6Jcqpa5RwsLoQkKGFQSd53VjgdK6RpHaTjeGl2oedY4G2XG3nkunoaaYUrmE21suy/qtFiSqXBQGiUDHq1dxi40/pySkawQC7ni9zu2d6gaO0c2UuMmTTa3btU4tlaCG2zcIw37yT+AOOHESTky8pM+7tv8AS6VjGsbqtFgpko0tKUhS0imCagk5aukPRESV7HOJAPbb/i9KChmk2KmuZqdZoaRJL70psi0aQpTRLyU0UF3VcDgfR3Re/ClRJHVmAnmuH2xH3VTpiIOg19rT981izGQXMh06BVcagZRc/FMLBSCUCxadmHSz/CgaGldyxaTmPtl9yo08omaVeIJCKYCmSuP4rG34VDRQnV+o/YLzpq/Ljh+Ssx0ip0QRWjkb8XPeeK9SzFHUdY5W0XQC1ct/iJPztPqXoiTdWVZaN/lR8VzxCyDUZiKYgEWK+gPY141XZKwWVbCldBam9tVlVSerKKqpo2t57Qe6yo6qk5I3bchTlOPLWUocNzCqsKDbiMzEcNhYzWc3nbtqhKe1KoQmpASnYTQq3qP2RFdK9zsMT2bOHqi2lZTkoYitLhNOoEUHGPFg7Mef/b9yLCZokYBKuCrp6wRUQMQGZI4i/wBkUB+ZSitQ2NdVqvkb7oGe8mJTI3PyJPAW80Auob9pJRRTiipTmAFBVKMaqpqqaYbo3spnP5rBYDzO5bYoXymzUpZlOfmFJbxSVE1yomJ7puQgBfnbzVs2UwUw1hjkFbPhbTQuNlvDVep30NYouSllOtJfwVKbk3KTz9s3KkuJW5jdQjJJ2k7qxPhpNfANIbtJzPBbooHyGwCrFkD87P8ACP8AdHcaFzKpvilobIxo2AflWiVavrCdpifpaqNLRySjMDDicAudooRLO1py9Ewt+eCG1AAG6nHdqSI+aaKoXVNQxhNtY5+Z9711tRPyMTpM7BQtGpI0ocgKr/eJNaHr9G+Oi+L5omvjYwc4A9wwsqrQjX8m5zsifPaVZgaxw9rK8WYIoBILiic0EH+khI71GJNiIxbb64/hEoXImYvhJIpmr5N6pUR1E4f5i2pa75CVktr9m22Xn7yWmpgE0RjO1bLKQQ9dUKKTmOr0RffEGkYavRrXxHAuGG0WBz8lTaNpHwVLg/YPyodsYTSd4X92N/wg68Eo/wDr/wDr0XjTo50Z7HfhYjrlRIgitHI34ue88V6lmKOo6xytougFq5b/ABEn52n1L0RJurKstG/yo+K53FOvoS2MXK9O8RsTT7Y8P17cy1+1aJzLa0YHerbo+8FApYQpCAekteJJ2CKKtYWm8pudgGSoZ2Pa7n5pupaan5RAoTs3VyBiCGutuutKr1rgqpQYE6q0J3bfpHOLSlIbe5x8/fYshT5bR5AHTJUd2A9sRpNIPJ5gsFi6g2pY4QTQfk1CgPknfuO3fEmnrC8C/SHmvTHFrgdyrT968b2eXZFwzV1ebkuhp2xhmtHkcU20XeAWtJNC4i6Dv1RB0iwljXDYblRdJMJY1w2flJ35Mtm4tPSGdRnvicyUSDWacFLgex7AWryBSPa3osr9LP8AB+8IvtC5lcJ8Wda3h6q2WYaOp4xn4m/9ufxb9wqPRH8kcCt1rWfzinEDDnLnpVX0Rw2jq80zo5jjqa1h3f2ulnpxNG5hwvmmfRYR+MTrMV8kktXMXvNyVsYxrGhrRYBe5V0XEnUUhVdVTn3xqkYdcjtsvaGJoKBV8m9QH8b4PiLSBtsiiWg3RdRWqhgRtGrtpTrjfA67bHZ79UUWy5nmkKRdqUqrhrBFe2mMb6iPlXB18wiat3VlLqdhFd3/AKIgu1mAxnsRVu2zWbAHyUKJ66eyPoHwewilkedpA8L+q5vTjryMbuB87ei8x1qpEQRWjkb8XPeeK9SzFHUdY5W0XQC1ct/iJPztPqXoiTdWVZaN/lR8VT7Elb6waJXjQpNcc+4azHO1crWREXIO8Wt6knZkuor55xLqCwb5lWAWM2pVbiSBgfkiusJpjhvMU5rZGttc49/j/SiNqJWiwcUw55tCAEpqCKhIGrPHZ1xF1JHvJJx3laSSTcpXOWwlrw6VqQG00NANvE07ImRUjpej4lbI4nyGzQl8vbpKEh1JVVRrgfAI26uMS30IDyYzbDzW+SlLXaoIJt7CsVn2ghwABYUewnq28IqZ4Hxm5bYKKQRmt66Lvtq2UPA5Hu7o1i7NV492WFSbeki0pNcagiu2h9kdFRTiVpsrfRslw5nelgiarMgEWKscgv4W0pteLiBVCtZGyKmdvykokZ0TmFTTMNJKHsyPuyrhEWyuGuDmhw2rFlfpZ/g/eEX+hcyuG+LOtbw9VZGl3SFDUQYn6VpTVUj4hmRhxC5yhmEM7XHLb3qxlIUUuAi7QHHrp/d3R8jDrNLLY+/RdmlU86HwSlXQBoDtpio8B3mkWLIX0rg14s7O26+Xf9gvLHteLtNwt9k2eC0kqvazQKIGcaKmoIlOrbwXpNeaF27QXaUpqpELWN9a+KJbaDIQEkKVWpABJPyTlXqiXA8vJBA8O1EuLd5xxQNBeu01EJwofsOo02xLDtWNoO6/j77+5ZUVT7yHVoDpBTTNINQd+dY6zRmiaCvpGyuZjkbOOzs2XXPV1dUU8xYCLZi4WbPs8kuLKipVKlRGytBEvSek49ERxQQMGOzs38So9JSur3ukld/30C1Sr19CVUpUVpHSOFjZU4NxdbYwsq0cjfi57zxXqWYo6jrHK2i6AWrlv8RJ+dp9S9ESbqyrLRv8qPiqJJTqmlhSaYCmO/M7IppxysPInLPie05rq5NGa8r5nOOsct1tymSlvOIQpBF+pzJ39LqiNVUUMsofGNUAZcNpUam0dOYwZDic1ic0gecFMEjGtMc8KDcB6Y1xaPijN88vJS49GgHnlR7ElUuPoSrGpqd9McY3VchjhJapNSeRgOphsXQFpF0gAUplTDhHLAnWuSqBJ1zrCKkNitcado/G6J4gnfgXLOKl2MlZTzi81BIHAVx66xoqiwO1GZC6wvFp2eh5QDhoAOjQ41NB90x6p6h8LbsHHu/6tkUr4jdqqNrWYphVDik5K2xfU1U2dtxnuV5S1TZhY4H3kpWiaCZgEZAGvCNGkyBAQVr0iQIrHO+CWTqgXFkZXzThXCJkIIjbfcttHfkW3Wmyv0s/wfvCOj0LmVx3xZ1reHqrFHQLkFqfZvihWu75NejEWOhpo5TM2Nutvtit76qZ7OTLjbcn1my4LbdAAEkim3EH7sfMNLvLa2YE3JJ/P2Bsuvo7cgy24KfIpo2kawADxGcVUxu8lSVsUTUUFRrNcvbHkAWxKJZbopcUMwpPpES6M31m9hRabwClBNKpURjkdiVccaHVGyxLQTkR7IRKZ+dS44HAkpNbiwe413H0x23w5DPSfsyWLHjWaR2Z+X2XO6WMco12nnNNj35e+1OLCUOmk6wn71fxvim+L2uFUx2yymaGI+Xw3lKfgqmSUK2kpO0Ex1eiNLQ1kDRca4ABG3D7qnr6J8MhcBzTjf8AHYsxcXxsq9Wjkb8XPeeK9SzFJUdY5WsXQC1ct/iJPztPqXoiTdWVZaN/lR8VzuKdfQliCLMETPRofnCOv0GIekD/AOncoVf1B7ldpxZCTTM4DWctQ1mOciALsclQqs3ZdTrbbZUSSLwOwbd5i4vO2Nz3gdll71HautbBWyKNeFXtJplTakqTmE5fzeysWuj42vaQ7f8AhbImB7w07VGc0iQUgEBQOaVCpTtxrj+MY2t0e8OJGB3jb79hbvlJQ7Vsos7byQlSJdsICs1UphG6Khe5wfO69ti3R0cshvJ5pGBFmrprQ0WCLK/Sz/B+8Iv9C5lcL8Wda3h6qxR0C5BEETSyncANqh3A+wdsfI9I074pntfmL3+9++67uGRskYezIhNSSQFIpiK0ORr6IrLAHVctiiOTrow+DnjeBHcI3thiOPKeSLCG1q6TxACSFUwzGXV3ndGS5jebFmcEUF16+Vk6qg8Ojh1GtOMSWs5MNHvaiSFaFrN0qKVkOVpkRSoJ4iPpOiIp46dsVQzVLMBiMRj+Fx9e+J0pfE64dn3WTKVdKVBQ1AkjdmfRFN8VQNc2N523H5HhirDQch57OB/CZJtC+klaAlG1eXHHPqjiTTarg1hu7szXQE2xSCafD7oLaQltGsYXjH0P4f0TJRxmSY892zcPVctpSubORHH0Rt3n+lb+Rvxc954r1LMbajrHJF0AtXLf4iT87T6l6Ik3VlWWjf5UfFc7inX0JbZdNSMQKkD/AMj00Pxcxt7C522HaqrSs0LYxHI6xdlY2urU3ZieaKCoqSM1UFP5ScTxrFBJWOdNylgCdnvAKqhJiI1di32BZCWqrvXlHDIinbjWNNbWOls21gpFRVPmtfABepu0wCpQReS1nqoqtMOqvdHmKmJAaTYu+2foo4F1TVzai4XMiVE8MY6BsLRGIzkr+Km/Y5N6tUhpO2QA70Tt1cd0Us+jJGm8eIVTLRyxnK47FOnpcLFaXkrpU7jhhs/yYjQyFhtexCig2SG07NbS04UoUFNrCc61BpjlsMWdPUyOlaCbgjcrCCrlMoDjgVXotVdogiLK/Sz/AAfvCL/QuZXCfFnWt4eqsUdAuQRBFgkggg0oa/5jm9OaMbI01DcwMRv/ALV5omuLSIHZHLsTdDi7vNKom6KEn5QHyU9WuOALWa3KjG/l2nv2Lo1NtCdDYAxvHJIziPBAZD2DaiXWjM3lobBIUoJBwIANcTjnEuCMNaXnIXRIJRa6uXVlIqBkCDhU1B+lHdw6MoXUTJqhuQJJuRtywXOz1tV826KI7QAO5OZKxFJQKqpuOeO3EAcIp6n4tkLtWBgDR3+/eJUmLQ0QF5CSfALW+2poKqCTTVgRiMddcqVBiHU6RfpN0bX2Fjbsxtn7yUynpI6QPcy5v+L5JTLy19CVOFSiRU1Jp2R9DipYKc/tMDeAXJPqJZR+44n7KakUwEblqVp5G/Fz3nivUsxR1HWOVtF0AtXLf4iT87T6l6Ik3VlWWjf5UfFc7inX0JemjiM8MaDXu7ozbWGpewNuHE8FX10TAx05F3AYf0rBZ+kfRHPY3TknafBGzDGIVRodskpbR3Ite7sMuke9c5ykkUTX1I1STYfj+00ft5IrdxGreSMvxsioZQuNrqTZIrZtm9zrbfgKugbBnep3RY0tHbVe/MX/AKU6lpC+zzkksWSvFmCK06HzajeaOQFRu3RSaVhaLSDaqTSETWuD27U2mWqumlOk3Q5Z1N3viDG60WOw/wDVXqiTN6+q9nUx00dtQauS6OkAEQ1Vqj2pCLK/Sz/B+8Iv9C5lcJ8Wda3h6qxR0C5BEERHlzQ5pacivTXFpDhmE5lJi82BgCBdKjmMOicvxjHyKspHUtS6N2w5b13EMolYHt2rZLKC0BxVLwFxQJAxFa58TEeQFjixuWY71tWu0AmoXhVCkVxyxFTnsrq1R7g1rauwgokVnoDb6kqyDiSfR6UiOwqpnT6DaWbMD9/yFTRxhmknE7Rce+5MtJbNedWnmzh1Ybc4oNC19JSh5nZrHZ79+anVcM0oAifq44rXLE4tLN64pIB3L6KhwxB6ojy2J5RotrXw4YhSxglkicFJ8lVO3H0k9kfUKGUy00bzmR/S4qsjEdQ9oyv98VJiWoqtHI34ue88V6lmKOo6xytougFq5b/ESfnafUvREm6sqy0b/Kj4rncU6+hIgmaAaCgwjNytE1NHNq6w6JuFinHDeYwvYiYMgEAUgtgFkQRNLAZvPJFUjWbwrwHHdEaskayB12knYQbW/wCqk0k6flAL2Zu2n/itTLCUrLiRn0K5VNdgFKAxQve5zAxx7bKBrG2rsXi1HkoStalCikUTTWBWvXVVeqM0zHPLWAZHHv8A+IASbBUNsYDv4x05XUMaGtACXWja6W8E9JXcOPsiRDTF+JwCqNIaYjp+YznO8hx9EjbtN1LnOBZCu6mymyLSH9noYLjqqV9S4ulNz7yVzsTSRD1ErohzZqVwP2RbwVTZMDgVUS05ZiMQnsS1GRBFulZgtqrqOBps28R7Y5n4j0X8zHyzBzm59o/r3krrRNYI3ck/I5cf7TNLgSu98hylSKkJVqVUihrHAFpey21uW8jaO5dKpbrJIUCCQUkUBFCT1Z7zGlrwCCDt3IkE/KKK71KuAUWPKHlDaDQcCI6bQ+k46YOZILxP8vfmOCgV1GZ7PYbPbkfwvCbQfAuoWDsChiN2RJiZJovQzzyglIG73+bqM2o0gOaYgTv9n0UuQYUmvOGq1ELWfJSk1x3k6t0UNbNFI/8AYbZgGq3eScLqzga9rf3Dd23d3JNZ5qXFbVU7Bj317I+laOi5Okjad33XIV8gfUvI328FMiaoitHI34ue88V6lmKOo6xytougFq5b/ESfnafUvREm6sqy0b/Kj4rncU6+hLEERBEQREERBFsZdKVJKTQg1rsyy/GqPTnExOj2HPttkq6o0e2ablX7BYdm/wAVM/8A67lxTRNUk56xTUI0vpacTNljblbD6t9911W0+j55IS57gCb2wy3eCgTE4biQtVEIrQHftOsxt1A+Vz2jnO3fhT4KWKijDpHZDM+81W7Rtkr6KKpTt1n2RYw0obi7Eqir9NvmuyHmt37T6fdKYlqhRBZWIIrHYmlCm6IdqtHlfKT7RE2CsLcH4hRJaYOxbmrrLTCXEhSFBSTrEWbXBwuFAc0tNitkel5W2XmbmCk3kHMaxtIjkdL/AA+XkzUuDt3p6LoKDSuAjm7j6+qYyzxAqj8oilMCb6Rsji5Gc7VfzXcMCr8EHEL09MIWAFVqD8pCgRsAKcjHlkb2G7fIjzui2MsBQrzjuW0gdpANI8OkLT0W++CJPbNopSnmGACVZnOu8nWN8dFoPQ8tZKJp+gPPsCrdIV4p2aremcuztKjSzIQkJGrvOsx9FJuVyQW2CK0cjfi57zxXqWYo6jrHK2i6AWrlv8RJ+dp9S9ESbqyrLRv8qPiudxTr6EsQREERBEQREERBFCtC0kNYZq8kfbsjfFA6Tgqyv0pFSi2bt3ruVanJtTpqo8BqHCLKONrBZq42qrJap2tIeA2DgtEbFGRBEQREERBFLs20nGFXmznmDkeIjZFK6M3atckbXixV7sa3m5gU8FetJPoOuLaGobJhkdyrpYHR8E1iQtC8FvGqSUnaIhVWj6eqH7rb9u1SoKyaDBjsN2xbRPzAycB44fYYo3/CVGTg4jwPorAabl2sHmPVR3y854buGwD24d0Tqb4eoYDfVLj2/wBWWmXS9Q8WFm8P7usy8slGQxOZOJPExdiwFhkqwkk3Oa2wWEQRWjkb8XPeeK9SzFHUdY5W0XQC1ct/iJPztPqXoiTdWVZaN/lR8VzuKdfQliCIgiIIiCLC1ACpNANZjIBOAXlzmsBc42CRWjbdei1l5XsifDS2xf4Ll6/TpPMp8vq9PVJCYmrmySTcogiIIiCIgiIIiCIgiAaYjAjWILCtdiaVkUQ/iNS9f8w18YsIKy2EnioctLtZ4K3NuBQBSQQciMQYsQQRcKCQRgV6jKwiCIgiIIiCK0cjfi57zxXqWYo6jrHK2i6AWrlv8RJ+dp9S9ESbqyrLRv8AKj4rncU6+hLEERBEQRRp6eQ0OkcdQGZjbFC6Q4KFWV8NK27zjsG1V2ZmnZg4JUQMbqQTQbTT0xZRxsiH5K42sr56w87LcMv7UdMo4cm3DwQo/ZGzXbvHioOo7cfBPLI0InJjFLKkJ8pfRGvbwMeOWB6IJ+3j6L3yZHSNve5X+y+RGorMTVDsbSOyph+4dw8/RYvGN58vVPmeRqQGanz/ADgfdMY5N+158B6JyjdjR5+qg2hyWyQCrvOi6PKG1Q2DyRDknbHny9FnlW7Wjz9UlsrkrZWtZU+u4kgXcK4pJhqynC442x9E1ohjY8L+yrozyS2ckUKHFbyoV7gIcidrj77k5UfSFre5IbOVqeT9FY/6xnkz9R8vRY5QfSPP1SK1ORJs1MvMrTsSsBQ7RjC0g2g8cPt6JeM7CPP34qj2xyY2gxkzzw2t9LuzhypHSaR5/bHyWeTB6JH2SYaJzpwEm/8AUMOWZv8AI+ixyTvZCJeamZBy4tCk6y2vD/wxIp6vV6BuNo95LTPTX6QsVc7JtduYFUGihmk5j2jfFzFO2QYKrkidGcVPjctSIIiCIgitHI34ue88V6lmKOo6xytougFq5b/ESfnafUvREm6sqy0b/Kj4rncU6+hLEEQTBCbZpNaNtgdFuhPlahw2xNhpb4vXOV+nGs5lPid+zu3/AGS+y7NcmnFJSoXgLxKzQUqNfXG+oqGUzASMMsFzbGSVDySbneV1Xk1lG5eYQ0gBV+t5ZGKjdOG5O6KynmfNUh78MwBs/wCqbNAIoCAulTLKb/gjM6hr5uLvVG5VWsd60qxSd6R/af8AtGVhPRBF5ccCcyBxNIIkdoZOcPtcgiS6Pu/l5lOoIl1fWEyPuQRXiCLy44EgqUQAASSTQADMk6hBF6giws0EEWpt3PiRBFyTS2ym5xTiVYKSty4sZp6a64awbscm6rkpqt7m4gnEb8vsrvkBJC0HcuUWjKLlX1N3+m2fCThjujpqWo5WNsrcLqpmi1XFhxVksTSoKoh+iTqXqPHZxyi5grAcH+KrZaW2LFaQYnKGiMrCIIrRyN+LnvPFepZijqOscraLoBauW/xEn52n1L0RJurKstG/yo+K53FOvoS0TU0lsVUabBrPCNjI3PNgo1TVxUzdaQ2+54KtWhaincPBTs28YsoqdseOZXG1+lZarm9Fu7192UGN6rE/0Lco+oeU2oeg/ZFdpNt4gdxCm0B/cI7F0TRFVJtk/vDvw+2K2nNp2cfwVYVIvE5X/Sy0VSrL0wlAcLQv3Sq7UAJJFbpplsjo1QJI9pC62JO+wgpnCltJQtSlIKm0qSopKBeAGdDhBFr0Otp6cDQemnUTAdeqhtpKWilh0JUkkoJNQRgF1FYIkmkEw1LTtqCYYVMoW3LFJXRxMulznUrX0iVIReIJuA5QRWyyLNEtKIYDpdDbQSHDjeHToRicNm6CKHYh/O397DHcqZ9sEV+gip3KW/flnJUc6S604pXNNqcIQlOAVdBuha6JqdQXsMES3S+0ufsFDyVG86iXooGhC1KQLwOo3tcETgTxYtD4GCpTTrAeSCSq4oOXVAE43VDGhyIwpWCJul3PivuKYIuYl+j7qT5bn966+mOPrGXc49p+66OPoN4D7LmWlxrOPn98x0ejhaljHYqaq61yURNUdN7Ft9yX6Pht+SdX0Tq4RIhqXR4ZhaJYGvx2q9WdaLb6bzaq7RrHERbRytkF2lVz43MNipUbFrVo5G/Fz3nivUsxR1HWOVtF0AtXLePzeUP/ANafUvREm6sqx0d/Kj4hcmtG2Eo6KKKV3D2xChpi7F2AXT6Q01HBdkXOd5D14JPKyzsy6lIqpSzSuNB7IlySR08ZccAFyrnS1Ml3G5O1WhrQlkrDXwurpNCAjDfjFQ7TEoYZOS5vFSfkWXtrYplYPJ80oBx1wrSckjDqMRKzTsjSWRtsd/otrKFjTzjdM3LElm1HmmQhYN2oJyOf2RFbWVMjf3HXGakshY03aLLfor+lM/TT6YnQdczisVHVO4LoOmUsXJaZbSkqUtpSUpGZJQoAY7wI6Vc+teitlIQ0wVNXXUtJSb2KkkJavAYmmIOUES2ydG54S70uXWWEvOzC76QpxxKXXFKonFKUmiqVxzgisbWjrImXpo3luPIDagogpuDJATSlK1ONTicYIlybNbl0rQ0m6ihompISBzlAkE4DcIIk1iH88mNzDHeqZ9kEXQYItCJRAWtwJAW4EpUrWQm9dHAX1U+kYIkU7oawuTRJIU4000tC0UVeIKFX0pJWFEpvAYYZZwRSWLGS24p9ay4+4EIKyAkBCVghKUjBIqanMnbgIIvClYHg59nsgi5ja2E09/Gd/vVHMTi73cT910UXVt4D7LZIvsmoUUFxVTdVQ5k5itdcQZmSjFt9UbR7svRc29kutrQpl1yrNUA0xTQpNc8N2yJNLpiaJlpceOaiyUcb8cj2JROcnqwi82+lROSVC4T2xNj08wus9hA3jELQ6gNuaVVPyss78ptxOf41iL6GcEB8ZVdLFbmvCt9iaTodoh2iF7fkq9h3RbwVbX4OwKrZaYtxbiF0rkb8VOn/AOxXqWYrp+scpkXQC9cuEqV2YVDNp1tfaSknsVGpbQbFfPMETKxLZclnELSSUpVUorgeqItVSMqGFpGJ2rfDO6NwOzcrezpPKpWHUuPgg15tWKRFI7R1S5hjc1vEZqxFXFe9yor2nQbRcYQTiTVZw6gMT1mNzdDa79eU+Ga1yV4/wHiodkaUvuPIQu4UqVj0QCNeBHCN9Ro2GOIube4G9eIKuR0gabYq+WEi7Ms/THrKRWU7/wB1vFvmp8+MbuBXUZsdI8E//pHVrnl7l00PWfR/iCKXBFGXaDQcDRdQHCKhu8L5G0JrU9kEVefthhbReS6ktrN1KsaFRUtIArtVhBEl0eP57ObmZXv+F+yCK+zM4hsoC1BJcVcQD8pV0qujfdST1GCLVM2qy262yt1KXXa82gmhXTO7tpBFMgiiTKukkb/vJgiVJ8HqPeP8QRcytv8ASX/4zn95jmZesdxP3XRQ9W3gPsua27hMuEYG8P7RF9S9Q1U1T1zlMk9K5lvAOBX0hU9uBjRJoynf/jbgvTayVu2/Fa5vSaZcOLpTuTgP8x6j0dTsGDb8Vh1XK7bbglj76lmqlFR2mJbWNaLNFloc4uN3Fa49LC+huRCVKLMCzm664vvug9iRBeVbNJ7L+FSj8v8ArG1JHGnR76QRfJpBGBBBGBBzBGYO8GC9Igi3MybixVDa1DalKiO4RrdKxhs5wHEhegxzsQD4LPwJytOacqdVxVfRDlY7X1h4hZ5N97ap8CrDZWi00haHlNXUJNTUgEChxpFbUaSpntMTXXJUuClka8OIXRGVXXUK8ldfqrSftjn6d1ntPa335KzeLsI7Cn/KTpEuUUxzZFApLr+IqJdKri6DMkl0EU8gx2y5xZ0ntHmp5TSptbKVSZW0ApIq/wA4UpCEkdNRyuY11CCLQlL781IImy42p+SeLiELUgJdSWukADgoBzqgiSaI2i4/O2Y++oKdUzPS6ligvllxAC+sGvbBF50sQp2UVLoQuqDNvpuEC7zL7vNE1PgkqJ/44LKa6JTAdmppxOS5aUUOv4UftgimcojTr15TKSVSKA+lV4AB4KSsBQOYDTZBAxo/vgsLbOTaJq0LIebNULYm3U5a0y9OvGkEW/lMab+AzExWrjDS+bIWRcWadIAHBeWOY6zBFEtCQMrLOFDykvPIZZKnXVFCF1KC6Lyuj4RUSDjdGuCL3oTavwqSYcPhXQhY2LSVpV3pgipVsYvuna4s9q1GOXe673cT910ceDBwCrE3oe++tx1soNTgkmhOGXdE1mlYYGtjfdQJqNz3lwIxVZmrMebUUraWCP3SR2iLWOoikF2uHioL4ZGmxBUZbZGYI4giNocDkVrIIzXmMogAnAAknAAZknIDeTBF9Z6M2X8FlGJf9W2lJ406XfWC8pnBF898s+jBlZv4QhP5KZJVUZJd+Unde8IbelsgshUFhaQaqRfGy8U94jy4OI5pt3XXppAOIuunSDxXLNfBCq6EgKS2tCVBWu9eBrHJzMDJ3/MWvfAkEi3ZY4K7YQ6Mankm0pNBC0KWaANAKvEAgiu2mzVEKSIuYWt+rCy37MUutLSiXWspDySSLoAvGpxpiBTMxJg0bOxtyw79i0/MRXtrJivI7ar/AKgkjvERb28vK63q82poymaTNF0NuGYbCWipHikhBCRWpyWpSqilb26O7GK5o4JROaCOTKmfhLqCESnMKU3eC+cCgpDyCfBKSARnjGVhOLQ0deedl3jNc24w263ebaFVc7cvrF5RCDRtNMFAGueUEU4aNSwZaY5lPNsU5sCoKCBSoUDUEjM1xqYItTtiMpv3WUJvNc0aCnQCVgI4Y5QRVfQ+SQ3NTLbaQlIl5eiRkBemcBugivbci2m/RCRzpJXh4ZIAJVtwAHAQRRJrR+VcCQuXaUECieiOiK1oKZYwRRbR0SlnpUydwtME1KGjcrUknLaTWCLVMWfffZcLqxzBJudC6sq51N5dU1qBWlCPCMEUCwrERLuOrbUuj621qQbtxKqKSSgBIIrQE1Jxgip6UhSis41Uk9pXWOJmebm3/wAvwulGAAVYk9OA0strb6KFEBWCsQSCaUB7DFnLoYyM12uxI4e/BQjXNDy1wTxnSiUN9XOgFdNdCM8ryd+yK92jaoao1cveNit4qYj/AJBI7d0wlnTdLXOjLIAd+J44RYUeip4xfW1T797VHkrIsrXVEeIKiUghNcATWg2VjoWggY5qrda+GSv/ACMaMGam/hC0/kpYhVTkp0+Cnfd8I7Ojtj0vJX0JBYRBEt0isRqdl1y7wqlYz1pOpQ3gwRfMGk+jz0g+ph4YjFKgDdWnUpP2jUYLKWNuFPgkjgSPRGC0HML0CRkUOOqV4SlK4kn0wDQ3IWQuJzK9S6qLSdiknvEYeLtI7EZg4LtUui9X/i7waxwUpsP/ACXRLplkuVYaNcS2ivG6Kx3cRuwHsXPSizzxW6YmkNiq1pQNqlADvj057Wi7jZeWtc7AC6Xu6RMDJRV9FKqdtKRCk0nSszeO7Fb20kp2KKvS1geV/QPvRq/V6bZf/wAT6L38jL2LynS6VUaFZQdqkkDI6xUa43x6QgfkV5dRTDYk+jEy0iYmnXHEJRzMskKJFPCmagbTiMBEkysDdYkWWkRvJ1QDdNXNNZetE31b6BI6ioisQ5NJwM3ngFJbQynPBYGmbWttY60e2NA0zATkfBev0+TeFLY0qllZuXK+UKDtGHfEqPSFO/J1uOC0uo5RsXpl1KqqSoKGdQQRm6dUTGuDhcFRy0jArwMKHZTuUYHALAxXNWzdFNlP/f6jHE2v797l0y5JNmriztWr+4x2keDBwC51/TPErVHteUQRNdGNHnp99LDIxOKlEG6hOtSvZrgsL6e0csRqSl0S7I6KBnrUdajvJgsJnBEQREESTSzRhi0GS0+nLFC00vIV5SSe8ZGCL510w0OmLOcuupvNnwHUg3Fbj5Ktx6qwWVXoLK9NZiuAqK9sYdkVkZhdrsyfaUi+0sOVSmtMaUTSlM867I4Gogla/VkFsT5ldA17Xi7SobloLSTQ0+qD9piZHHbInuJ/pei0HNaBOOqNReJ3DHtAj06OPN58T6lZAAW92dQlNXVoSdd5Q/7UHZGpsL3G0YJ4D+l5c4NzKiHSOVGHPJ6lJ/6mNv6fUn/DyPqtfLxfUPFaVTbTxq04hW3pJr3UjYIpYh+4CO4r2yRjuiQV7QelQDsBJ4xggatyV7XhdrMsHpupB2A49eB9EZFLLMOa0298FqfNGzBxWU6Vyx/3R3/9IwdGVA/x9+K8fMxfUpqJ1l4VQ4hZ+kK9uAHWI0GGaI85pHd/1bWva7om6wW1IxSXEE8RXrFAY2RTkHA+BWS0OzCkyC1q6S3FKGVCsHroSY81NTIRq3PmsBjRkB4LfaSWwjnFLSi7Ukk0B788NURIDIX6jRe/kslwAuVxV9VVKIyKie+O8aLNAXPONySvEelhWHQ/Q6YtFy60m62PDdUDcTu/eV+6OukFhfRWiei7FnshpkZ4rWaXlq8pR9AyEFhO4IiCIgiIIiCLTNyqHUFtxCVoUKFKgCCOBgi5FpdyNeE5ILpr5lw4cELzHBVeMFm65LaVnPS6y2+0tpY+StJHZqUN4qIItUvMKbN5Cik7QaR4exrxZwuF6a9zTdpsmn+p5r9cTvIBPbSIv6dTfSpHzcu9R5i3JhYop5ZGysbGUcDDdrAvBqZTm5QFKJNSSTtOJiSBbALSccSsQRemXSlQUk0IyMYc0OFjkstcWm4zT5emk4U3ed1UrQVpxiuGiKQO1tVSfnZbJApRJJJqTiTFiBYWCik3NysRlEJNDUYHaIHHApkp8vbcwjBLyx1xGfRwP6TAtwqJRk5ShpVN/rld0av02l+gL383LvS6dn3HjVxxSzvNYkxQxxCzGgLS+R7+kVmzrOdmFhthpbqz8lCSe3UBvNBG1a11nRHka8FyfXv5ls4cFr+xNOMEuuvScohpAbbQlCEigSkAAdQgsLdBEQREERBEQREERBEQRQ7UstmZRzb7SHEnUoA9myCLmekHIqyqqpR9TR/VudNPUrwh11gs3XMrf0JnpM/lZdZR+sbBcR1lI6P8wEEVdgsrMERBEQREERBEQREEWIIrDYGhU9OH8jLLCf1jgLaOpSh0v5QYLC6bo/yKNJoqcfU4f1bfQT1q8I9V2CXXTbLspmWQG2GkNpGpIA7dvXBYUyCIgiIIiCIgiIIiCIgiIIiCIgiIIiCKtW/oHIzlS7LpCvLb6Cu1OfXUQRc6tzkSWmplJm/sQ8ADwvpFP6RBZuub23o5NSaqTEu43sURVB4LFUnhWsESuCyiCIgiZ2Jo7NTiqS8u45tUBRA4rNEjhWsFhdIsPkScVQzcyEbUMgKPC8oU/pMEuui2BoFISdC1LpUvy3OmrtVl1UEFhWaCIgiIIiCIgiIIiCIgiIIiCIgiIIiCIgiIIiCIgiIIvDrSVApUkKBzBAIPUYIubaY8kcu+C5J0Ydzuf7SjwzQd4w3QWbriRsd/4R8F5lfP37nN06V70U13sqY1pjBZXbNDuSJhgByco+7nc/2knhms7zhugsXXSmWkoASlISkZAAADqEFhe4IiCIgiIIiCIgiIIiCIgiIIiCIgiIIiCIgiIIiCIgiIIiCIgiIIlP8Ap1j4Z8Nufl+b5utcKbabdVdkETaCIgiIIiCIgiIIiCIgiIIiCIgiIIv/2Q=="/>
          <p:cNvSpPr>
            <a:spLocks noChangeAspect="1" noChangeArrowheads="1"/>
          </p:cNvSpPr>
          <p:nvPr/>
        </p:nvSpPr>
        <p:spPr bwMode="auto">
          <a:xfrm>
            <a:off x="2399440" y="4352364"/>
            <a:ext cx="222250" cy="222251"/>
          </a:xfrm>
          <a:prstGeom prst="rect">
            <a:avLst/>
          </a:prstGeom>
          <a:noFill/>
        </p:spPr>
        <p:txBody>
          <a:bodyPr vert="horz" wrap="square" lIns="66675" tIns="33338" rIns="66675" bIns="33338" numCol="1" anchor="t" anchorCtr="0" compatLnSpc="1">
            <a:prstTxWarp prst="textNoShape">
              <a:avLst/>
            </a:prstTxWarp>
          </a:bodyPr>
          <a:lstStyle/>
          <a:p>
            <a:endParaRPr lang="en-US" sz="6271" dirty="0"/>
          </a:p>
        </p:txBody>
      </p:sp>
      <p:sp>
        <p:nvSpPr>
          <p:cNvPr id="1045" name="AutoShape 21" descr="data:image/jpeg;base64,/9j/4AAQSkZJRgABAQAAAQABAAD/2wCEAAkGBxQTEhUUEhQWFhUVGSAZGBgXGR8YFhgYHBoYHB0ZHRwYHSggGh4lHB4YITEhJSkrLi4uGCAzODMsNygtLiwBCgoKDg0OGxAQGzckHyUsNywtNzcyNTQ3MiwsNzAwLzQsLzgxNjQ0NzctLyw1NCwvLC8sNTQsLjUtMi8wLywsLP/AABEIANMA7wMBIgACEQEDEQH/xAAcAAEAAwEBAQEBAAAAAAAAAAAABQYHBAMCAQj/xABLEAACAQIEAwUEBgUJBQkBAAABAgMAEQQSITEFBkETIlFhcQcygZEUIzRzobIVQlJysRYkM1NigpLR8CVDY8HhNkRkdIOzwsPSCP/EABsBAQADAQEBAQAAAAAAAAAAAAAEBQYDAgEH/8QAMxEAAgEDAgMEBwkBAAAAAAAAAAECAwQREiEFMUETUWFxIjKBocHR8BQVIzNCkbHh8Qb/2gAMAwEAAhEDEQA/ANxpSlAKUpQClKUAoTSo3mT7JiPuZPyNQEh2g8R86doPEfOv5wGBi/q0/wAA/wAq6eH8DWZ8kcUZa19VUf8AKoDvopZaNHL/AJ9xjqdRJeX9n9DdoPEfOnaDxHzrDsNyZGSBIYVJ1sqB7DXUkWA2PjtXRj+SYgRkVFXbNIoBZvBVC3H+ta5felPPIiPhlJSx2vuZtPaDxHzp2g8R86xHG8mxxwlyEZgM1ggtaxIGoub2OvS2xvVe+gxf1af4R/lXuHEYT5I7UeCKsm4Vc48P7P6P7QeI+dO0HiPnX86YTAxiZPq0F0Y+6PFLHapuDhavcLEhIUkDKBcgaDbqatKMY1KHbyeEUl9CVtc/Z16T295uHaDxHzp2g8R86wmPBxta0aG9rdwa326VM/ySFhdYQ5NsuUXva4FwN7fDzr1cRo2+O1qJZ5bESlVqVc6IZx4mu9oPEfOnaDxHzrDIuHIxyrCpbawQXuNCNq+focdyOzTQ2PdG/wAq7q1i5aVNZxn2d54d00suLxy9puvaDxHzr9BvtWE/Q4/6tP8ACP8AKtO9myBcEAoAHaSaAWHvnoK8V7Z0o5yeqNwqjxgtNKUqMSRSlKAUpSgFKUoBSlKAUpSgFKUoBUdzJ9kxH3Mn5GqRqO5k+yYj7mT8jUBkPBeDiRS73Cr72hzWtcEdB/eI2NffBEKYto0cLlLr2h8Fve4OhvavHgPFFiujqCjdbXyk7tY6E20/y3qxYnDQykXhBc94yI2UG/U9mTcnw1uay9SpKMnnl0NhcTqRlOFbOmS2x/vxPWZ3CqgkLEkDMCCLliRm8ARbqPdO9e8rOiyGTJITYiwAuARbY3sDfx2868sNwmKNGSxAa2chlzFhqLlzv1sPma6GyRoBGMovcuVLa+NyMhPmW/zqI5dFy8kVbUc7HLxDEBoWMoIDgZ99EPafhoCPUVUOFcMM0wjzWGbKWGvRjp65Tap7j/ER2Zs65re6xBZ1YhSxCkdL2A2AuLg17cC4YuHXtJGJkYA9mLDLqGF7nfx2612pycIN9/Isbeq6FGUuTeyKziWvil7uUCMhRucoWILc9SRYmp3gkmWQG2zAn92zA/xqJ4ri1kxiFLWWJluDcEhlOh62BAv1sameH4aMQyyze7ZlA117pLaDU92/41o04/dDU9svC88rBm7vV95RaX6VnPdg4OBNd4yALE3UW0AIOW9z00Jq2pIuQNclcnaHRbnbu3y+N+t79aj+WMJngUsMhJ7xFszHTu36KNvM+FSuIwCLE46WJ11sfHwHyqo4xcqrcaUsaFp592TrYUuzp5b9Z6v3KvjMQVkikVcjsCTYWBtlysPUEg+lffG1SyOliGcrddmBjMmbzsAoB65ia6+NQO6rGgzGLKxtuoyFSB632v8AqGwrg4kn83wreLP8iHtUzh2lyoVdXpKWhrw3a+X+HG8zipTxs1qXn9bnDWk+zr7GPvJPzms2rSfZ19jH3kn5zWqvvy15/MpbL135FnpSlVRZClKUApSlAKUpQClKUApSlAKUpQCo7mP7JiPuZPyNUjUbzJ9kxH3Mn5GoDFcBwuSUErawF9SRe2+w/HTerjwDCPBGWl7JBf3Uutz4uxuSfBRVR4dxd4RZLW0PqVN9fL/IV7Y7mGaQW7qXvcqO9Y20zHUeHpWYqwnN46G2uKN1Xelpac7Fm4hKjtkzqrLluosDYkrbya4tY+I86kJ+DRFAFUKTqCb66bG+uo/1pUby7w6H6IJGRWZszMWGYkhiBqdenTrXXwkFmsqdmke6kkksdve1FtfgfS0KaSeF0KmpHQ3GL5FExsRjlI1uCCM2+lgAfS1vhXTxXDiXNiU1DN9Yp96N2/ip6H4VZeYOFRzSP38swAy30QjwPxJ73mBUHFg3w8OIMwCiRQiLcEu+YEEWOw3v51MjVTSfX+S4p3UJwjJP0ltjvTwQuE/pk/cf+MdXXh2FWbDdmwvaQqbbhXQqT5aMdapWE/pl/cf+MdTUc7qCEdkzaNlNiR67j1FjWlp2c7qwUIPDUsr69plONXEaHFJSksrSl7i3fS8sqxRpdVBAAt7wvfcgdGHrfc6V1kOVOdb573UEXUEADc2OxJ16/Pi4LAqpGw/VQC37O4J18SuvzqTllAFyyhbb9b+RvWNmsSa5kxclsV+LFNESV6hWYWv7t1tv/oj4GP41xBJxEkKtZGaRjlIAGVtBcC+99NAFruBaMBgoZgtwPHV8o08Rlsf+oMby06CXKRZGBRQde61rC/XTS/lVvwynFKdw026e67s+P10ZEv5NuNJPaWz/AKOEGtJ9nX2MfeSfnNUDGcLeBCWKsiC2cEa20Gl75jpp4mr/AOzr7GPvJPzmtXXuaVeipUpZWfh1KO3ozpVGprGxZ6UpUInClKUApSlAKUpQClKUApSlAKUpQCo7mT7JiPuZPyNUjUdzJ9kxH3Mn5GoDCEW9gNzpVlwvLyyQhlIDMdCLsPMb6jre3hqdqrAqQwXF5IvcNtABbQWHj430+QrO1Iya9F4P0C8hXkoui+RdsRlw0Cx2ZljTMxvluAddfNje3QVXuXuZeyzCbMwY5sw7zA+d96hcXxGSQAM3dHQeeXfXX3V+XnXnhIc7hb2v/r/RNcY0FpevqRqVio05Sr9dy68SwCYgrOrsFP66G1lJVSCDqLDU+hqlYuFlcq+a66DNckDYb9KvnDcCIY5Is1w5OW5G1greF7d46DpVH43iFM0r90LmOuw00zEnxt6V5tm9TS5HPh0/xJRTzFLZnPhP6Zf3H/jHUvVMHMiLMrBSyAFSdib5dQD4W62q2YPFpKoeNgynw6eRG4Pka3HCfRoaHzyYv/opxq3sqkN44Sz5Fj5fxrgkAZso2628R6Ei9ScmQFT2Ss+XMzBB4HXpqWG3TrVWwWIMbhh8R4g7irThpbiy3Ia7L5g3zC+xsbm3QNtpWU43ZfZ7jVFejLdefVfXeTeHXPbUt+a2fwK/iJZpZmiU2aRVN9QwuWOhBFrAb19fQggco6ymMMCqm5DWNgbm+/X8b2rtxkTxYhZUUkgEEdWW5II9MzL5aHqK88GqlyyYfsEN2a5F3YkEmw6AAknyHjXhV5wt8UsKLWJct3yec78uWDp2cZ1sz3aeVz2Xh0595Bs7OFLtcCxCgAIDb3gBufAkmtL9nX2MfeSfnNZhhGugPQ6j0JNvwtWn+zr7GPvJPzmtfXpwp0IqEdKzy9hQ0JynWk5PLwWelKVAJwpSlAKUpQClKUApSlAKUpQClKUAqO5k+yYj7mT8jVI1HcyfZMR9zJ+RqAwYV+1+Cv2qE/TlyFfqsRsbem9fhNQXE+Pgd2HU9X6D08fXb1r3TpyqPESLd3VG3hmq/Z3+wmuK8fMY7zt1yoDqAegPQHqev4VTcfxF5T3tFGyjYf5nzrxijeVyEV5HO4UF2Pyuam4+R+IsLjBTW8SAv5iDVlSoU6XmY26vp1sxgtMO5dfN9Sv10YHGyQtmjbKevgR4EdR/oVI/yTxucR/RZc52AF/xBt18a7W9nvEx/wBzl+BX/wDVSFUSeUyvcG1homeCcxJPZW7kn7JOjfun/kdfW16sWFxjJpup3U/xB/VPmKyrifCJ8ObYiGSL99Co+ZFvxqX4LzUyWSe7psH3dfX9ofj67VM7Wlcw7Ousr6+sohyo1KMtdF4ZqH6aQiz5/HKY8/j1RwDvuR571w8T4oZVMcadkje+2gkcfsjL7oPmb/xEfBMrqGRgynYjUV6Vzo8BtKc1UWX1WXt/B5q8Uryjp2R+AVpXs6+xj7yT85rNq0n2dfYx95J+c1Ovvy15/M42XrvyLPSlKqiyFKUoBSlKAUpSgFKUoBSlKAUpSgFR3Mn2TEfcyfkapGo7mP7JiPuZPyNQGDCvDG4xIhdz6DqfQVw43jFiI4RnkJsLagHw/tGvaLkfESqJJJkWRlDFWDkqCLgMwXKDYg5RteqdU4xw6rwjaXnFlD0KC1S9y+ZHYVnx03Y5xEli22bRddRcZj5aD+Navy3yfgWwvewsbskmTM4u7DIDdj1JN/LoNKrfD+Q1wjpK07PIoa4VQI+8Ctib5v1r/Cr9yqgOHkU7GQX66FSLWr1SuIzuYwpv0ce8ztfXOk6tV5k37iW4Nh4cNsscKWI0ARd/h4V7Y7mPDWKCTNcR6qGZLTm0RLKCtnOgN7VVeF8tSmDCNYidFhEoDCPJlikDEMt+/eVxnFyRtYVPYjl12nbFPIFfLGAiAtGDGZ/euRnBWUjZSCgIIuRVsklyK3OTwwcv88jX9pCf8LYcf/KrTjsWkUbyyHKkal2J6KoJJ+Qqn4Rv59D91J+fCVbcfghKoVict7sBpmtewuDcWbK2n7NGDynxsJYROQS6hgGW6kE5RqRl1Nha+5HiKrHGODYIQyH6JhwSQLiJQbMVvqB1BNdrctyZEjaZWRYIoWcqRIeyfMz7kXcBR0ym5721cvHTfDv8D+K1wuF+FJ9cM60fXivExTj+FPDcSBh5CY5Fz5HFwBmK5WN+8dNG0Nred5rg3HI8QLDuydUO/qp/WH4+IFSHEuE4TFyouImyS5MqAOA1rnUKb5tb9OlV/EezqdQXjmiuuqhiY2+BF1B87/KudhxdU4JVHv4/Bi84drk9K/YslaT7OvsY+8k/OawvhfMrIxixYsVOUvuQfBgN/wB4f9a3L2buDggVIIMjkEG4PePUVd3NaFWknF9fmVlvRlTqNS7i00pSq8nClKUApSlAKUpQClKUApSlAKUpQCvOeIMpU7MCD6EWr0pQH8e4/ANBLJA470TtG3qpK39Da/oal8DzHjAgSPvBFyBuyDuq9FzZSbeRvV+9uPJ7LJ+kIVujADEAfqsAAsvoRZT4EKepIq/LfOqQRLG8bqUfNeHKqPqD31uuum+t/Co9ynp2hqO1F7+tg5OXDjJsVHM30h0DjO5D9mF67d0AeA0FbHwvHjD4TESFWYRZWyoLux1AVR1J0A9azhfaKZHhhSE5MypmZ7N3mC3yqCNL+Nahyvg0kZkkAZQFfKdVYjMuoOhte9vGx6VXxdT7VBzjp2aRJko9hJJ53OqbmIQCa0fadmhfutqQkHa5iLEqhHdDa94gW1FeU3MkjzSQBUXs+6+7d4S4fZjYEGGZG20LW1tr34blKBFK3ka8XYks3eMXZrGVJAF7hVJJ1uL3FdRweFsFIiJUkguQ7Bm943a5udvTSrdtLmQMFN5exhlxyEixVZhaxHcMmCeM94A3MTIT0uTU5PzK4MgXLmGIw6pdWscPPMkOe5tmNxMwI093fr8QYFV4ihVVH1DliABexwgW5G9gLDyFTkv0U6N2BsAtjk0A2FjsB4UckuZ9SbOLivFJVnSFUiKspcsZCCqq0am4yEX7zkC9vq9SM2lfxPERNhHkUEXOWx1IIkKnb0v6GrFxPhcBjGRFClex+rJQCIg3RShGUfu2NQfGcKiJMVWxkcM9iSCwZUzWvYHKqjQC9q43LxQm/BnSgvxY+aMk5z4NPNIHihaREj7xWxt3mPu3zHTwFVDESORlkLkA+65JAPo2xrQOY+bpsJiykQRoggJUjcnNexG2mmx61GcS9oc0qCNYYlWwBDkyg2FtiFA08b1CtJXCpxWhNY2eSTX7Nzb1YZTNh5Cv6l9m/CzhuGYWJhZuzzsDuGkJkI+Ba3wrD/Zhyg3EMWGdf5tC2aU27rEEFYR436jot9ri/wDStWhCYpSlD4KUpQClKUApSlAKUpQClKUApSlAKUpQHxLGGUqwBVhYgi4IO4IO4rDufvZJJEzTcOXPFu0H+8T7u/vr/Z94dM3TdKUB/HmFk7OVGYH6uRSy7MCjAlbHY6Wsa13D884dgGhnEJ1ush7N9Tcgk90j0JrQuaeR8Hj9Z4h2lrCVO5KP7w94eTAjyrKuYfYtiY7thJVnXoj2jl9AT3GPndai3FpGvhttNdx3pV3T6ZOzGc7wg3lxPa+ShpD8Daw9b1GSe0TDm47LEEeJyX+F3qhcV4TPhmy4mGSE3sO0UqCf7Le63wJrjrguGUf1Nv2nV3c+iSNXw3HsO0RcYhFWxzIz5X6G3Z3uToPHao1PaHCvdEMpA2JCj8M1Z1SvkeF0Vzyz7K9qPlsang+dMK5uJHhbrnuv4pmX4VKpzZhSp7bFo4PTNfz2XW9/KsbwuHeVwkSPI52SNS7n+6oJq+cA9kOPnsZsmGQ9ZDnk+CIfzMpo+GQ5KTS7snz7XLqkVbm3iUc+JaSIt2dgoLixNhuR0qw8j+zTE44rJIGgw2/aMO/IP+Gp/O2mtxm2rW+V/ZhgcGQ5QzyjaSazWPiqAZV8jYnzq7VPpwUIqK5Iiym5Nt9Th4NwmHCwrDAgSNBoB+JJOpJ3JOprupSvZ5FKUoBSlKAUpSgFKUoBSlKAUpURx/mbDYIK2KkMSsbBijlSdTbMqkXsCbb6GgJelcuDx6SxiVMxQjMLoyki17hWAY3HlXFwzmXD4jtBCzv2JKyfVSDKw3Q5kHeH7O/lQEvSobgXNGExbSJhpg7xe+tmR11I1VwDuCPI168a5hgwuTt2Ze0YKhEcjhnOyAopGY9F3NASlKiONcyYfCRiTEu0cbW7xjcgE7A2U5T5G1fMnNGGXDDFF3GHIv2nZSWynZrZLhT+1a3nQEzSo3gXHoMYnaYZy8d7B8jqpI0Ni6gNY6aV44fmfDPiGwyM5mQXdOykBUEXBYlLAHoSbHpQEnicOkilJFV1bQqwDKR4EHQ1QeZPZFgcQCYAcLJ0Mesd/OMm1v3StWJedMGZngV5Gmj9+NcPM0ijTUqsZIGo121HjXVgeZcPLN2CM4myl8kkMsTZAQC31qLpcigP594j7M+IxT9isBlBIyyp/REHqSfct1B289CdE5Y9i8EYD46Rp36xoSkIPhcWd/W6g+FXfE84YSOf6Mzv29riIQys5G+ZQsZzCwOouNDXvwzmbCzyNDHKO2UXaJ1aOUDx7OQK1tRrbqKA6+GcKhw6ZMPFHEv7MahR6mw1PnXZXJxPiUWHTtJnCLcDW5JY6BVA1ZidAoBJrhTmfD50jcyRvIQEEsUkWcsbAKXQBj4gagam1ATNKh+YOZsNggrYqQxKxsGKOVJsTlzKpF7Am3lXziOasKiRO7uFnNovqpC0htm7qBMx012oCapVePOuE7UQ5pe2IzCL6NP2pX9rJ2Wa2+tq/f5aYPJM/aMBhyomvDKGizAkZ1KZlFgdSLfOgLBSo7gfHIMXH2uGcvHewfIyqbGxsXUZrEEaV0Y/HxQrnmkWNbgXYgC50AF9yToBuaA6aVBvzVABmKYkLfVjhZwo/tE9nov9rbzroxfMOGjw4xLSgwEX7VAZEset4wbDzoCUpURhuZMO7xoDIDN/R54JUV+6X0Z0CnugnfYVL0ApSlAKUpQCs49vq/7Jfylj/ia0eqb7XOBy4zhk0UC5pAVdVG7ZWBIHna9h1OlAW3DDuL+6P4VD8sRgNjLAC+KYnzPZxa1wcF59wMkKF8RHFLlAeGRsk6vaxTs27xN9BYG/S9d/Lj5YZZ5R2Qmlea0ndKRmyoXzWykoqsQds1jtQGY8e5fmwxPGOH/0sOIxP0iPpLEMVMCxA3AUWYeADDVdbynH4OIYPC4iHUHEw3U+9HIJFup8xffqCCNDXRyBxaKeGUIykjEYgleuR8RK6tY65WVlN9tapWL5Ul4dxWBsJcYDGTp2kY92KRWzKLfqgn3T5lf2aAsXtyH+xsR5GP8A96OrNwvBpLgIonAKPh1Rh0KtGAR8jVT9ueKUcKliuO0kaPKg1Y2kViQN7AKdatfKGOSbB4do2DDskBturBBdSOhB6GgKR7GMU0BxnC5j38HKSl/1onJ1+fe/9UVceVYQ4mxdtcW+cH/gqoSG3kUUSW8ZTVJ565fnHGcJNhTlGNR8NOw6KEJZrjZuyBKnxhX0OoooVQAAFUWA2AA/gLUBlOE4hHh+Zse8mfL9FS+SN5TfLh9csSsdhvatB4Fi48ZFDiwu+fszazZCxUXvtdVUkeI8qzfhXHYE5mxkryKsLwLGspP1ZdVgJGf3d1Yb7rVzk5rwiSQYbCypI8820ZzqoZzJIzEaLcZgBfdhpYUBWOZsSsXM+Dds1hg2ByI0jb4j9WMFjv4V9rEOJcbgxeGIWLAoUlZu5KzntLR9k1pFAzHV1G7WvXLx3i0Q5nwj517NMOYne/cRz9I7rNsDqo/vCuj2ixPgMfhuL4dCyN9Ti1QXLobZWIG5sN/FIxQEp7WMHi7YTF4NO1bBymRogLlgRa+Uam2o0179xtXxy37QcDxMxwyAwYlXV1ik/rI2Bsj2sTuLGzEE6VN4jm2JZoCGzYWaJ2MygmON1MeXtGAtGCGYXYixUCqb7S+HYfGz4P6AY5Mb26F5ISGKQC5MkrJoArBCC2u4F6Akfb8P9kt97H/E1eYsCrGCQjWJCF8BmCgn1sLejGqB7fsUv6O7EG8jyoQg1awzEtYagab7aitA4Njo5oY3jYMpUag3toND4EeFAZ9iv+1cX/kz/wDZWgtwqMySuyg9vGscgI7rKvaWv43EjA+Vqy/FcXh/lRHJnXsxh+yMl/qw9nbLn93qBvubb1rt6AyXlLiJ4Ni8RwyYO8TXmwNtWkzG3Yrc2zE6a2F1cmwNX/hHBmDfSMURJiSNLaxwKf8AdQg7Dxf3nOpsMqrQ/aDxSIcb4Wc4IhLdqw1WPOQozkaLsb32GtasjggEEEHUEagjxBoCkey+RsXhzjsQzPNNLJZWJKwKrsixxrslgNTa5vqTVTxClMNzHEn2dHJjH6qyOuaVV8BfLoNr1peH5dSJpDh5JYBKxd0TIU7Rt3USI2UnrbTra9eOL5QgfCPhAZI4pCTLkYZ5Sxuxd3DEljqTv020oD55TEzRp26pkWKEw5bsPcIJJYCz9NNLW8TVirj4TgBBEkQd3VAFUvYsFAAAuqi9gNzr512UApSlAKUpQCvhpVBsSAfM191mf/8AQGERuFlyoLpKmVrai9wRfwsdqA0dWQm4yk+IsTX2zAbmw86y72pcIw4wkZwkarj80fYfRgExB1Gb+jsxUKWOugNq0XAQs2HjXEhWcxqJRYFS+UZ9NiL3oDrEqnQMCfWvwzL+0vzFZb7AuHxpDjWVBmGKaMNbvZEVcq33tqfnX1z7w+L9O8JZo0PadoHuoIYKLjNfexJ3oDUkcHYg+lfjSAbkD1NZXzFgBHxrAfotVRyScYsHdj7HMusqp3QSva2vqSF8BV05/wCFx4jAyxyC4bKL2BK3dNRfY0BYQQdd6O4G5A9azT2L45o1xXDZj9ZgZWC9LxMx1HlmufR1qI9rw+kYnBZtYFxiYfIfddmKmVj4gd2MeBWQdaA2HtVte4set9KLKp2IPoa4uL4GN8NLGyKYzGwykDLbKem1UT2AYRF4WHCgM8r5mtqbEAXPoKA0hJVOxB9DejuBuQPU2rHeduBTYXGz8U4eAGw7IZogLK8RjUuSBuP2h/eGq1aeN8Vw3FOB4mdAGX6PI2VgC0UqIWsfBlYA366EaGgL0jg7G/pXPPi4otHeOO+2Zgt/mdarHPvG14Vwxnw6KpULFCoFlVm0BsNO6oLW65bV0ckcuJDhkeYCTEzIHnlk78juwuVLHXKt8oXYAUBZ0YHY3B2tXyZ1/aHzFQnCeWo8NipZoFCJMiho10RXVmJZV2XMDrawut9yao3PfDITzBwsuiWcOXuBZjGGZS19CQfHyoDVTKBa5AvtrvRZAdiD6Gq3z6IZOG4xWMbWw8hUXBsyxsVIHiCAR6VFexHCovB8OyqAzmRmIFix7aQC566AD4UBencAXJAGg101JsB8TYV9VnPtjknkwzxYVrNh0GLlI3yo/wBWvkSVkkB/8PbrVv5S42uNwcGJX/eoCQP1XGjr8GBHwoCUEyk2BF/Wvusb9sPC2jxI4hhwBLg0gkNhbMpmmBJtvqEB/slq0z9Po2CGLjGdXjV412Z2cDJHrsxYqvqaAle1W9ri/hfWvusk9k3DQvFOLmUiSaN0BkIF7uZWcjwBYDTwA8K1ugFKUoBSlKAVnHt9cDhL36yxgeZuT/AGtHqN4xwDD4qwxMSyhdQr95QfEKTYHU62vQFd5o4Dgf0fLKYooskJdJo1WN0YJdWV0AN72067a3r19lHEMRPwvDyYosZCGGZvedAxCsb73W2vXfrUp/JLBZVU4aJlT3VZcyLbaytdR8qlZsMrLkI7pFrAldPDu208qAzb2DyBsPjbG98Y5+BVLH41+e0RY243wdJArKe0BVgCDcAC4Ompq9cI5bwuFJOGgSHN73ZjKG8LgaG1zvXxjuVcJNKJpYEeUWtI1y62NxlJN1sdRbagKJzgP0NjIMbhx2eCnbs8XCgtEGO0wQaBrA6ga5LfrGrxzVik+hPJmGQ5CGv3SC6WN/A3FSGP4ZFNEYZo1kjNrq4zA2IIvfc3AN645eWMI0IgaFTCu0RuYx/dvbTp4UBn/PUEuB4zhMfhoy/0sHDSINA8hFkzHpfuH0hNfntQwq4deDxZrlcYhZjoXbMpeQ26s7Fj5tWnJw6MBFyAiM5kzd7I1it1zXtoSPQ1x8W5YwmJYNiYEmYbGQZsvpc2X4UB3cRa0UhOwRvymqF7A2B4QnlLID/iv/zq94jhsckRidc0ZFirEkMDe6nW7DXY6Vz8I4Bh8KCMNEsQbUhLqpPiQDa/nvQHPwmZWxeNUEEq0eYeF4lIv8Kybnng03B5J3wi3wGPjeGWMbQyOrKpHgATdT4XX9k1sOC4Bh4pWliiCyP77gnM/wC8b9743rr4hgY5o2imQPG4sysLgigKX7ZuByYvhbrECzxMsoUalgoIYAdTlZjbrarBydxiPGYKCZCCHjAYb5XAAZD5g3FTYFQx5VwudpFjMbubuYZJIM58WELKGPmb0BSeAwIeYsZEGZo4oEdYy7GNJD2VyFJsDr8LmnPaxvx/hKSBWBWW6sAQbqwFwfMfhWi8P4ZFACsMaRgkk5QAWY7sx3YnqTrXDjeVcJLKJpYEeUEESNcutjcZWJutjqLbdKAjudOEYZOH4xhBCpXDSkERqCD2bWINt71wexqZRwXDEkAKJcxOgFppbk+GmtW3H8Mimj7KZc8Z0KsSQw/ta9743rjg5YwiQtAkCLC/vRi4jPjdQba9fGgIbgvDnxaPihiZY1xhzhFSFl7C2WIfWxMwvGAxW9gZGqs+yOc4LGY3hEjX7JzLASdWQhbjwvlMbWHUt4VpfDuGRQII4UCINlW+Uegvp8K4F5SwYl7cYdO2vftde0vtfPfNe2m9AcuNw8c+MxOHksRLg0Vl65GkxCk/jVK9kkU/fwE4OThs7HNsHJv2aa7gMZJfL6qtHHL+HE30jsh21rdpc57b5c175fLautcEgzkKFMpzOV7pZsqrcka3yqov5CgM59mMoPFuOWI1mT8GnB+R0rTqh+Hcr4SCQyQQJHI3vMl1Ztb94g97XXWpigFKUoBSlKAUpSgFKUoBSlKAUpSgFKUoBSlKAUpSgFKUoBSlKAUpSgFKUoBSlKAUpSgFKUoBSlKAUpSgFKUoBSlKAUpSgFKUoBSlKAUpSgFKUoBSlKAUpSgFKUoBSlKAUpSgFKUoD//Z"/>
          <p:cNvSpPr>
            <a:spLocks noChangeAspect="1" noChangeArrowheads="1"/>
          </p:cNvSpPr>
          <p:nvPr/>
        </p:nvSpPr>
        <p:spPr bwMode="auto">
          <a:xfrm>
            <a:off x="2399440" y="4352364"/>
            <a:ext cx="222250" cy="222251"/>
          </a:xfrm>
          <a:prstGeom prst="rect">
            <a:avLst/>
          </a:prstGeom>
          <a:noFill/>
        </p:spPr>
        <p:txBody>
          <a:bodyPr vert="horz" wrap="square" lIns="66675" tIns="33338" rIns="66675" bIns="33338" numCol="1" anchor="t" anchorCtr="0" compatLnSpc="1">
            <a:prstTxWarp prst="textNoShape">
              <a:avLst/>
            </a:prstTxWarp>
          </a:bodyPr>
          <a:lstStyle/>
          <a:p>
            <a:endParaRPr lang="en-US" sz="6271" dirty="0"/>
          </a:p>
        </p:txBody>
      </p:sp>
      <p:sp>
        <p:nvSpPr>
          <p:cNvPr id="9" name="AutoShape 23" descr="data:image/jpeg;base64,/9j/4AAQSkZJRgABAQAAAQABAAD/2wCEAAkGBxQQEhUUEhQWFRUUFxoYFRUVFxgXGBsaFh0cHBcYGhoZHCggGB0lHBcWITIkJykrLi4uGh8zODMsNygtLisBCgoKDg0OGxAQGywmICQsLCwsLCwuLiwvLCwsLywsLCwsLCwsLCwsLCwsLCwsLCwsLCwsLCwsLCwsLCwsLCwsLP/AABEIAPMA0AMBEQACEQEDEQH/xAAbAAEAAgMBAQAAAAAAAAAAAAAABgcDBAUCAf/EAE0QAAIBAgEGBwsKBAUCBwAAAAECAAMRBAUGEiExQRRRYXGBkZIHEyIyNEJSU6Gy0SMzYmNyc7HBwtIVF1SiFoKDk9M1QyQldLPh4/D/xAAaAQEAAgMBAAAAAAAAAAAAAAAAAQUCAwQG/8QANxEAAgECBAIHBwQCAwEBAAAAAAECAxEEEjFRIXETMjNBYYGRBRShscHR4RUiUvBCQyM08XIk/9oADAMBAAIRAxEAPwC4sBg6ZpU/ATxF80cQ5Jk27s1xhHKuBn4FT9WnZHwkXe5OSOw4FT9WnZHwi73GSOw4FT9WnZHwi73GSOw4FT9WnZHwi73GSOw4FT9WnZHwi73GSOw4FT9WnZHwi73GSOw4FT9WnZHwi73GSOw4FT9WnZHwi73GSOw4FT9WnZHwi73GSOw4FT9WnZHwi73GSOx84DT9WnYX4Rme4yx2HAafq07C/CMz3Jyx2HAafq07C/CMz3GWOw4DT9WnYX4Rme4yx2HAaXq07C/CMz3GWOw4DS9WnYX4Rme4yx2HAaXq07C/CMz3GWOw4DS9WnYX4Rme4yx2HAaXq07C/CMz3GWOw4DS9WnYX4Rme4yx2HAaXq07C/CMz3GWOw4DS9WnYX4Rme4yx2HAaXq07C/CMz3GWOw4DS9WnYX4Rme4yx2MGPwVMUqh72niN5q8R5JMW76mM4xyvgfG8l/0f0R/kH2fkUmuIe3jt2j8ZbuK2PLqUt2feEP6bdo/GRlWxOaW7HCH9Nu0fjGVbDNLdjhD+m3aPxjKthmluxwh/TbtH4xlWwzS3Y4Q/pt2j8YyrYZpbscIf027R+MZVsM0t2OEP6bdo/GMq2GaW7HCH9Nu0fjGVbDNLdjhD+m3aPxjKthmluxwh/TbtH4xlWwzS3Y4Q/pt2j8YyrYZpbscIf027R+MZVsM0t2OEP6bdo/GMq2GaW7Brt6TdoxlWwzS3Z8783pN1mTZbDM9x35vSbrMWWwzPcd+b0m6zFlsMz3Hfm9JusxZbDM9x35vSbrMWWwzPcd+b0m6zFlsMz3Hfm9JusxZbDM9x35vSbrMWWwzPc8vWax8JtnGYUVsQ5Stqy88R5O33R92VC6x6h9TyMT+Sn7n9Ef5Ef6/Io9dkuGeXWh9gCAIAgCAIAgCAIAgG5knJtTFVRSpC7HWSdigbWJ3ATCc1BXZspUpVZZYm/nPm3UwLC506beLUAtrtrUjcdvOOm2ulWVReJuxOFlRe63OJN5yiAIAgCAIAgCAIAgHmpsPNC1Iloy9q/k7fdn3ZTrU9U+p5GJvJf8AR/RH+XmR/r8ij12S4ep5daH2AIAgCAIAgCAIAgAmQCzu55h6dDDl38GpVYk6QsQqkhRzbW/zSvxMnKVloi8wEIwp3er/AKju5YWjiaL0nYWcWB4j5rDlBsZqhmjK6OqqoVIOL7ylWUqbMCrDaCLEdBlre+h5pprg9T5JIEAQBAEAQBAEAQDzU2HmhakS0Ze1fydvuz7sp11j1Uuo+RhbyT/Q/RH+XmR/r8voUguyXDPLrQ+wBAEAQBAEAQBIB08gZEqY2poU9QGt3OxR+ZO4b+szXVqKCuzfQoSrSyxLTyJmxh8IAUTSffUfW3R6PMLSvnWlPUvaOFp0tFx3O1NR0CAaeUcl0cQujWpq43XGscx2r0GZRnKLuma6lKFRWmrlaZ3ZothPlKRL0b67+Ml9l+Nd1+vjPdRr5+D1KbF4J0v3R6vyItOk4BJAgCAIAgCAIB5qbDzQtSJaMvbEeTt90fdlOuseql1HyPCj/wAL/o/pj/If6/Io1Nglwzyq0PsEiAIAgCAIAgEnzGyDSxrVhV0vkwhXRNvG0r31H0RObEVZQtY7sFh4VnLN3W+pYWSsgJhUKUXdQTpH5sknZrJS+6cU6jm7yLelh40laD+X2N3greuqdVL/AI5hdbG3K938PsOCt66p1Uv+OTdbDK938PsOCt66p1Uv+ORdbDK938PsOCt66p1Uv+OLrYZXu/h9jxWwBdSrVXKsCGBFKxB1EfNyVK3GxDhdWbfw+xDc5czMPhsNUqoamkgFtJgRrYDXq5Z1UsROU0mVuIwNKnSco34FfTtKgSQIAgCAIAgHmpsPNC1IloXvix8g/wB2fdlOuseql1HyPFMf+HA+qt/bH+QXU8ii02DmlwzysdD1BIgCAIAgCAIBO+5R4+I+zT/F5xYvRef0LT2X1pcl9Sc43KlKiQKlRVJ2Le7nmUeE3QJyRg3oWs6kIdZmt/EqtT5nDtbc9Y95Xs2NTrQTLKlq/Qw6SUurH14fn4DgFep87XKj0KCimOYu2k55wVjNFaL1GScutL04fH/wfwlqfzNeqn0ah78h5++HT6nEZ09V9B0Lj1JPz4/Pj8QMViafzlFao9KgwB5SadQi3QzGRaL0fqM1SOqvy+z+7MlDLdF2Cl9BzsSqDTc8yuAW5xcQ4SRKrQbtez8eHzNPPjyGvzL7yzKh2iNeM7CRTktEecEkCAIAgCAIB8cajzQQ9C+MaPkn+wfwlMtT1Uuqz5hRekByEdVxD1C6pQ6bBzS5PLI9QBAEAQBAMmGw71W0aas7cSAseoTFyS1MoxlJ2irkjydmJiqti4Wiv0zduyt/aRNEsTBacTsp+z60teHMmGRMy0wwa9aqxe2mFY0lOje3iHS3nzpzVMQ5dyLGhgY07/ufHy+XH4nfwWT6VG/eqapfaVABPKTtJ55ocm9WdUKcYdVWNqQZiAIAgGPEUFqKVdVZTtVgGB6DJTa0IcVJWZxsfmvSqU2po1SkrCxVHOhq1iyNdV1geKBNkazTvqc9TCxlFxTaT2+z4EOyj3PK6a6LpVHEfAb23B6xOqOKi9UV1T2bUXUafwIxj8mVsP8APUnTlYeD0NsPQZ0RnGWjOGdKdPrJo1JkaxJAgCAIB9UXIHGZD0JWpe2O+bYcYt16vzlOtT1MtBgfFP23H97Q9RHT1+ZRTrYkcRI6pcLQ8s1Z2PMkgQBAEAzYXECmb97R+SoGI6gwB6bzGSv3mUZZeNk+Z38PnviaY0aaUEUblpFR1BppeGg9bnXHH1Yq0Ul5fky/zAxf1PYP75HusPEn9Rr+Hp+R/MDGfU9g/vj3Wn4j9Rr+Hp+R/MDGfU9g/vj3Wn4j9Rr+Hp+R/MDGfU9g/vj3Wn4j9Rr+Hp+R/MDGfU9g/vj3Wn4j9Rr+Hp+R/MDGfU9g/vj3Wn4j9Rr+Hp+R/MDGfU9g/vj3Wn4j9Rr+Hp+R/MDGfU9g/vj3Wn4j9Rr+Hp+R/MDGfU9g/vj3Wn4j9Rr+Hp+R/MDF/U9g/vj3Wn4j9Rr+Hp+T42f2LOoiiQd3ez+6PdYeI/Ua3h6fk4mPyl37WaNFD6VJCh6g1j0ibYwy97OadXPrFeSsaM2GoQBAEAzYFb1aY43QdbCYy6rM4ddc18y8cd4v+dB1uolQj08tBgtjDid/axP5wxH6lIZSTRrVRxVHHUxEt4dVckeYqdeXN/M15kYCQBJAgCAIAkAQBAEkCQD4WHHJIugGEC6PsgkSQJAEAQBAEkCQBJBu5DTSxNAcdan74mFR2g+TNtFXqRXivmXVjfFH209jA/lKlHpZfYYXxqn2/wAUQ/nD0Qjq+ZTWctPRxeIH1rntEn85aUneCPOYlWrSXic2bTQdHI2UadAsamHp4gMAAKlvBtfWPBO2/smupBy0djdRqxhfNFS5ln5LyNg69GnVGFpAVEDWKKbXF7bJXyqVItrMy7p0KE4KSguPgRjuiZvJRVK1BFRfEqKgAGvWrWHSDzrOjDVW24yOL2hhowSnBW7n9/oQadhViAS7ueZDXEVHqVUD06Y0QrAFS7ch22HvCcuJqOKSWpYYCgqknKSul8/78yZ5SyJg6NKpVOFpEU0ZyAi69EE22TljUqSaWZllUoUIRcnBcFfQrDLWUadcqaeHp4cKDcU7eFe1r2UbLe2WFODjq7lHWqRnbLFR5GTN7N+rjXITwUXx6h2LyfSPJ12kVasaa4mWHw06z4abk4fIGT8nUw+IAqHYDU8MseJaez2c5nH0tWq7RLN4bDYeOafHnx+BzKmftFDajg10eVlQ9Sow9s2LCy75Gl+0YLqw+n0MlHPTCVdWIwgAO06KVQOe4B6gZDw1RdVmSx9GXCcPkzNnBkHAvhHxNABbKSrUiQpOwAqdQ16iLAyKdWopqDJxGHw7oupBd3cQPJuJWlVV3prVVb3pv4rXBGvUdhN9m6dk02rJ2KqnJRldq/gWTmxhsHjqRqcDpIVcoV0VOsAG4NhfUw3TgqupTdszLrDwoV45siXka2dbYPAd7AwVGoamkQCFUALbfom/jcUypKpUv+5mvFdBQsujTuVziHDOzBQoZmIUbFBJIUcg2dE71wXEp27tvQmuaeNwuJqJQfBUg2h85ZW0ig1kjQFibE7TOOtGcFmUmWeFnRqyUHTXMk+VcjYPD0alU4WkRTUtbQXXbdsmiNSpKSWZnbVoUKcHNwXDwKxy3lGnXZTSw6YcKCCqEHS5TZRLCnCUdXcpK1SM2ssVHkc6bDSdfNGnpY3Dj6y/ZBb8pqrdmzowivXjz+hcGK8amON/wVj+Uq0eil3CjqqOOMK3Xdf0CO4LVlTZ9UtHHVuUqw6UX87yyw7vTR5/GxtXl5P4HBm85RIBaeCyrwXA4F28RjTR+RWRtfQQp5gZXShnqSXMvoVeioU5PTgvUkeU8EuIpPSfxXUjm4iOUGx6JpjJxd0ddSCqRcX3lHYvDNSdqbizIxVucflvltGSkro8xOLjJxeqMaqSQALkmwA2knYBJISvwRa2TyMBwPBrY1KpY1DzKzMelrAcgPFK2V6maexfU7UMlFavX0OpnV5HifuX90zCj148zdiuxnyfyKXo0i7Kq62YhVHKxsPaZat2VzzaTbsu8u/I2TUwtFKSbFGs72PnMeUnXKic3KV2enpUlTgoLuKiznyscXiHe91BK0xuCA6uvb0yzowyQSPP4ms6tRvu7jlTac4gHcoZaVcn1MLZtN6oYGw0dEFDrN73up3TQ6bdVTOpV0sO6Xfc4c3HKWb3LfJqn3x9xJwYvrrkXfszs3z+iOZ3VvnMP9mp+KTZhNH5Gj2p1ocn9CCzrKskXc/8upcz+400Yns2duA7deZYueXkWI+7P5Tio9ouZb4zsJ8imJaHmxJBI+59S0sdTPoK7f2lf1TnxLtTZ2YCN668L/34lqV9dSmOLSbqGj+uVy0L56obKv2k9w//AGR3D/LyK17ptHRxatuekvWCwPstO/Cv9lvEpfaUbVU90RKdRXiQCc5xf9HwnPT9x5yUu3l5lrX/AOnDy+RI8xMr8JwwDG9Sl4DcZA8Ruke0GaK9PLPwZ14Gt0lJX1XD7Eb7puSdF1xCjU/gVPtAeCelRb/KOOb8LUuspx+0qNpKou/g/oaXc8yV32uaz+JQF7nZpnxeoXbszLEztHKu81ez6Oapnekfme8mZU4XlenV80sy0xxIqPo9etucmJQyUWiadbpcWpd3G3KzJ7nV5HifuX90zjpdouZa4rsJ8n8iqc1FBxmHv6wezWPaBLGt2bKLC9vHmXNiL6DW26Jtz2lUj0ctGUEmwc0ujya0PUEiAIAgFm9y3yap98fcSV+L665F37M7N8/ojczwwmDqNT4XUNMgNoWNrjVpbjyTCjKor5EbcVChJrpXbYj38MyR/UP2j+yb8+I2OTosF/L4nTzbwGTkxCNh6zPVGloqWJ8031aI3XmurKq4/uXA3YenhlUTpyu+Z288vIsR92fymqj2i5nTi+wnyKZloebEkEy7l1G+JqP6NK3bYfsM5MW/2pFl7Mjeo3svn/4WKddUfRQ/3kW9wzh7i4/y/v8Ae4+19T0zxll6xpfoELQS1RB+6rh/mKnFpoenRI/Bp14N6oq/akerLmiv53FSJAJ1nF/0jCc9P3HnHS7eXmWtf/pw8jiZk5W4NilubJV8B+LWfBboPsJm7EQzQ5HLgq3R1Vs+D+haeWsnLiaFSk3nrYHiO1W6CAZXQnkkpIva1JVIOD7yF5c/8tycmGBHfq9++EcuuoeUeKg5J1U/+WrmeiK2t/8Anw6prV6/X7IjmZHl1D7Te486K/Zs4sH28fP5MtDOryPE/cv7plfS7Rcy8xXYT5P5FOZPxXeatOp6t1a3HokEjpGqWklmi0edpzyTUtmXrRqB1DKbqwBBGwg6weqU9rHqE01dFIZcyecNiKlIiwVjo/ZOtD2SPbLanLNFM8zXpunUcX/UaBEzNRNci5bwuIrU6T5PoLpnR0lCnXuuO9i/XOWpTnGLkpssqNajUmoOkuP92Jlicg4SmjPwWidFS1u9prsL8XJOVVZt2zMsZYajFN5F6FR5Txi1qhdaSUVIFqdMAKLcwGvollCLirN3KCpUU5ZkreCLD7lvk1T74+4k4sX11yLf2Z2b5/RHM7q3zmH+zU/FJswmj8jR7U60OT+hBZ2FWSLuf+XUuZ/cac+J7NnbgO3XmWLnl5FiPuz+U4qPaLmW+M7CfIpiWh5sSQWL3KqFqdep6TqnYF/1zgxb4pFx7Lj+2UvG399SZUddSoeLRXqGl+ucr0LKOrGO1KD6LKeYXAY9kmEJ6Ef7o+G08EW303Rus6B9jmb8NK0zk9oQvRvs0yqJYlAZcPhXqG1NHcjaEVmP9okOSWplGEpdVNlg5fyXVOSsPTFNi9PvZZFBLCykHUNeosJxU5x6Zvu4lvXpT90jG3FW4Fd1qLKSrqVO9WBU6+MHXO5NPiinkmuDRb+ZeV+FYVSxu9PwKnOo1N0ix57ysrwyT4aHocHW6Wkm9VwZWudeVuF4l3B8AeBT+yu/pN26Z3UaeSNimxVbparfdov74nQzGyXWOLo1e9OKY0m0ypC2KMAQSLG5I2TDETjkavxNuCpTdaMrO2/kyyc4aDVMLXRBdmpOFHGSpsJw02lNN7lziIuVKUVq0ylsVg6lIgVab0ydmmpW9ttrjXLVST0Z5uUJR6ya5kxzHzuWiow+INkHzdQ7Fv5rcQ4ju5py16Dk80SxwWMUF0c9O5kkzrzaTHorowWqo8B9qsu3Ra27iO680Uqzpuz0OzFYWNdXWpXOMzZxdI2ahUPKg74Dy+Df2zuVam+8p54StHWPpxOlmrm9iRiaNRqLqiOCxcaFgORrE9AmutVhkaub8Lhqqqxk48LllZaqquHqliAO9sLkgbVNhrnBDrIuqrSg77FH0KLOQqKzMdiqCxO/UBrMt20tTy8U5cEWn3OcDUo4ZxVRkLVSwDCxtooL2OsawZXYmSlPgXvs+nKFN5la7Of3TMm1apoNSpvUChw2gpYi+ja4GvceqZ4WcY3TZp9pUpzcXFXtfQrt1IJBBBBsQdRBG0EbjO4p3w1JbmBkusMXTqNSdUCsdNlKqdJSBYka733TmxE4uFkyxwFKaqqTTtZk+zow7VcJWRAWZkNgNpO2wnHSaU02WmJi5UpRjrYpnFYSpSNqlN0J2B1K35rjXLSMk9GeclCUeElYwyTEtzuf4XveCpne5Zz0khf7QsrMQ71GehwMctBePE7mC1hj6Tt7Doj2KJqZ0w0ue8TS00ZfSBHWLSETJXVjTyhR4ThXXfVpEDkLLq6jM4vLJM11I9JTa3RR4lueY5m7k7KlbDFjRqFCwAYgKbgbNoPGZhKEZdZGynVnTvkdjd/xXjP6h+pP2zDoKext97r/AM38Psc3G4x67mpVbSc2uxAF7Cw2ADYBNkYqKsjTOcpvNJ3ZlwGVatBai0n0RVXRfUNY1jVfYfCOsSJU4ytfuMqdadNNReppzM1HWw+cuLpoqJXZVQBVACagNQHi3mp0YN3aN8cVWirKXBcvse/8V4z+ofqT9sjoKexPvdf+b+H2NLKWVa2JKmtUL6N9G4UWva/igcQmcacY9VGupVnU67uaczNZvZOyxXw/zNV0Hog3XstdfZMJU4y1Rtp16lPqyaOwmfmMA8ameU09fsImn3WmdP6jX8PT8mHEZ6Y1/wDuhfsIo9pBMlYamu4xljq8u+3Jf+nExWKeqdKo7OeN2LdV9k3KKjojllKU+s78z7gsW9FxUptout9FgAbXBB2gjYTEoqSsxCcoPNF2Z0/8WY3+ofqT9s19BT2N/vlf+b+H2Pozsxv9Q3ZT9sdBT2Hvlf8Am/h9jj1qhdmZjdmJZjxljcnVymbUraHO227s61POjFqoVa7BVAAAVNQGoDxZq6Cnsb/e664KXy+x9/xZjP6h+pP2x0FPYn3yv/N/D7GllLKlbEkGs5cqLAkKLA/ZAmcIRj1UaqlWdTru5qBSdQ1k6gOU7JkzXZvgi88PSGHoKo2UqYHYX/4lQ3mlc9TGKhBJdyM+Fp6CKvoqB1CYszirJIywSa2D1aS+i56m8IdWlbokswjw4FO504LvGLrJu0yy8z+ELc17dEtKMs0EzzmKp5Ksl439TlTaaBAEAQBAEAQBAEAQBAEAQBAEAQBAEAQBAO1mbgu/YyittSt3xuanrH92iOmaa8stNnTg6eetFefoW7jdYVfSYDoHhMOkKR0ysR6GWxsyDMQDWPg1QdzrbpQ3A6QzdmT3GGkiCd1LAWalXG8Gm3OLsns0+oTswktY+ZVe06fGM/Igc7SqEAQBAEgCSD29FlALKwDeKSCAbbbE7do2SE0yXFrVHiSQZaOGd/ER3tt0VZvwExcktWZKMpaJvyMbCxsdRG0HbJIasfIIPdKkz3CqzWFzogmwG0m2wcsNpakqLeiPEkgEwD3UosoBZWAYXUkEAjjF9okJp6EuLWqPEkgQBAEAQCwe5ZgNVWuRttTXo8J/aV6jOHFz0iW/synwlPy+5NvGq8iL7XP4gL/dOTuLPWRsyDMQDXxw8HSG1DpDj1bQOUrpDpkoxnpc0M58ncKwtRF1sV0k+0uteu1umZ0p5JpmnE0ulpOK8uZS0tTzQkgQBAEhkomuQcfg+FUqWHwwIZiDVrnSfUpN1BuF2bfZOSpGpkcpS8kWVCpQ6WMacNe966HvuqN8rQHEjnrI+EYTRj2p148n9CMZu4FcRiaNJvFdvC5lBYjpC26Z0VZOMG0cWHgp1YxejJLnrlfEYXEClRY0aSove1QAA8Z2a7HVbk5Zz0IQlG8uLO3G1qlKplg8qtwPGeDivgsLiXAFdyASBYstmuea4Uji0uWKKy1JQWgxbU6EKj6z+xwsj4nC00Zq9F61TS8BdLRS1vOI5b7jzTdOM2/2uyOSjKjGLc43fcu7zLBwuIDZKqVFppS0qFY6NMaKiwcD8JxOP/Kle/FFvGa91ckkuD4LzKpS1xfZcXtttvlk/AoVbvJvm5j8IcXSo4fDCzFr1qx06ngozXUG4TWo+AnJVjUyOUpeSLPD1KPSqFOHm9TH3Um+XpDip362PwjCdVke0+vHkQudhWCAIAgADi1ncBIBd2QMncFw1OlvVfDP0jrc9ZMqak88mz01Cl0VNR2NnAi66R2udLoPi35QoUdExZtjpfc2ZBkIAgGrg/BvT9A6vsnWvQNa/wCUyXuYR4cCqc+MlcGxTWHgVflE6fHXobXzESyw880ORQY2j0dV20fH7kfm85BAEAQDtZmeXYf7R9xppr9mzpwfbw5/Rnb7qfz1H7s+9NOE0Z1e1OvHkyKZKaoK1M0ATVDDQA13PFzbb8l50ztlebQ4KTkprJr3FoYzLeEdhhsZ3vvlhpggtSVju0yBY77m23bK+NOaWaGheTr0W+jq2v37epxe6NkQ6IxKOSqBVNM20VU2AKW2C9rjm4ptw1TjlZze0KDt0ifBd32+pX87ioLOyd/0V/8A09f9crpdv5ou4f8ASf8A8v6lYyxKQ7uY3l9Dnf8A9t5oxHZs6sF28fP5M6vdR8opfdfqaa8J1XzOj2n2keRDZ1laIAgCASXMDJXCMUGI8CjZz9rzB1gn/LOfEVMsLbnbgKPSVbvRcfsWjjdYFP0zY/Z8/wBmq/Gwlci9ltubQkGYgCAIBq4rwCtTcPBf7J39BseQFpK2MJcHc4+e+RuFYY6IvUpeGnGbeMvSPaBNtCpkl4M5sbQ6Wnw1XFFQiWh54QBAEAkOZWBqHGUHFN9AEkvoto20W16VrbxNFeSyNXOvB059NF2dt7eDO53TcFUerRZKbsNBgSqlgDe9jYappwskk7s6/aUJSlFpN6nAzHxaUsZTapYA6SgnYGYWB6dnTN2Ii5QdjkwU4xrJyPedWQ66Yqqe9u61HZ0ZFLAhze2oGxF7WPFIo1YuC46E4rD1I1Xwbu+B3MvYk4XJdLC1T8u6qNG9yqhtLXzABfw2TTTjmrOS0OqvPosKqUutw9CDUaDObIrMeJVLHqE7W0tSqUW9FctHJ+DqfwhqZRhUNCqAhBDXbT0Rbbc3GqV0pLpr+JewhL3TLbjlfAq6vh3Q2dGQncylT7RLBST0KJxa1ViQ5i4Gpw2i/e30BpEvosFsUYA6VrayRNOIlHo2rnZgqcnWi7O29vA6ndMwdR69Nlpuy97tdVLC4YmxsNWoia8LJKLuzf7ShJzi0noQadhViAIAkAuPM3I/BMMqsLVH8OpznYvQLDnvxyrrVM879x6PCUOippPV8WdPDeGzPu8VOYeMek9YVZrexvjxdzakGYgCAIB8dQRY6wdoMA18IxF0JuU2E71Pinn1EHlUyXuYR2ZV+fuQ+DV++IPkqxJHEr7WX8x08UsMPUzRs9UUeOw/RzzLR/P+8SMTpOEQBANqnlOuoCrXrBRqCiq4AHEADYTB04vuRmqtRKyk/V/c9fxfEf1Ff/dqfukdHHZE9NU/k/VmnMzWdGhl3EouiteqF3DSOrkF9nRMHSg3do3RxFaKspM0KtRnJZiWY7WYkk85OszNK3BGptt3Z7w+Jemb03dCRYlGZTbiupGqQ4p6omMpR6ra5Gf+LYj+orf7tT90x6OOyMumqfyfq/uYcTiqlWxqVHcjYXZmtyDSJtMlFLRGMpyl1m3zMqZUrqAq16wUCwAquAANgADWAkdHF9yMlVqLST9Wff4tiP6iv/u1P3SOjjsh01T+T9WaczNYkgQCV9z7IfCK3fnHydEgjiZ9qjo1N2ZzYmpljlWrO/AYfpJ53ovmWZi3OpFNmfeNoUeM3Rew5SJXou5bIz00CgACwAsANwGyQZJWPUEiAIAgCAa2LpnU662Td6QPjL02BHKBJWxjJd6NfKuAp4ygyN4ri6tvB81hyj4iZQk4SujXVpxqwcX3lMZQwT4eo1KoLMhseI8RHGCNctISUldHm6lOVOTjLU15mYCAIAgCAIAgCAIAgCAIAgCAbWS8nviaq0qY8Jjt3Ab2PIBMJyUY3ZspU3Ukox7/AO3LoybgaeEorTXUlMayd+9mPKdZlVKTnK7PSU6caUFFaIy4VCbuwszbB6KjxV5955TyCQ9jOK72bMgyEAQBAEAQBANQ/JN9Bzr+ix38zH285tOph1X4HDz1zb4ZT06Y+Wpjwd2kNpQ/lxHnM3UKuR2ehyYzC9LG61RU7AgkEEEGxB1EEbQRuMsigPkkCAIAgCAIAgCAIAgCAIB9RCxAAJJNgBrJJ2ADeZFyUruyLczMzcGDp6T2NaoBpnbojcg5t/GeYSsrVc78C/weG6GN3q9fsdf51voIe0w/JT/cPo69Wh1dZ+BuSDMQBAEAQBAEAQDy6gggi4IsQdhB3QDWouUIRjcHxGO/6JO9gOsDkMnUwXDgyKZ85qd+viKA+UA+UQeeBvH0h7efb00K+X9stCvxuDz/APJDXvW/5K1neUokgQBAEAQBAEAQBAEACQCzMx81O8AV64+VI8BT5gO8/TI6tnHOCvXzftjoXeCweT989e7w/JKq7lzoIbemw80HcD6RHUNfFfmW53t3dkbFNAoAAsALADcBIMkrHqCRAEAQBAEAQBAEA8VqQcENsPRs2EHcQdd4RDSa4mCjVKkI5uT4relbceJhvG/aN4Etd6MU7OzIlnnmd37Sr4cWqbXpjUH4yOJvx59vTQxGX9stCvxmCz/vp6963/JW7CxIIsRqIOogjaCNxneU2h8kkCAIAgCAIAgCAfVUkgAEkmwAFySdgA3mQ2SlfgWVmZmf3i1bEC9XaibQnKeN/wAPbOCvXzftjoXWDwWT989dtvySutVJOgm3zm3L8WO4dJ3A83id7fGyM1GkEFhs9uvaSd5J3yDJJJWRkgkQBAEAQBAEAQBAEAQDxWpBxZhcfDYQdxB133QQ0nwZrpWNMhahuDqWpx32BuJuXYeQ6pOuhje2pws680UxYNSnZK3H5r8j23/S2883Uq7hwehyYrBxq/ujwl8+ZV2Owb0HNOqpR12g/iNxHKJYxkpK6KOcJQllkuJgmRgIAgCAIAgGfA4N67inSUu52AfiTsA5TMZSUVdmcKcpyyxV2WlmpmkmEAd7PW9LzVvtCX97aeTZK6tXc+C0LzC4ONLi+MjuVKxclaZtY2Z9w4wt9rewb77JptbU67t8EZ6NIILLs+O0k7yeOQZJJKyMkEiAIAgCAIAgCAIAgCAIAgHl1BBBFwdRB2EHdA1NWzUuN06S6/m49o5d06mvjHkYMrZIo42naoAw8x1I0lvvVvy2GZQqSg+BhVo060bSKwzizVrYMliO+Ut1RRs+2PN59nLulhSrxnw0ZSYjCTo8dVv9zgzccgkgQBIB3s3c1a2MIb5ulvqMNv2B53Ps5d001a8Yczrw+EnV46Lf7Fn5JyTRwVMimAo2u7EaRtvZv/wEr5zlN3Zd0qMKMbRM/hVeNE6Q7fmg9p5N+Ohs4y5G1TQKAAAANQA1ASDNKx6gCAIAgCAIAgCAIAgCAIAgCAIAgGtUwxBLUzok6yD4rc43H6Q18d7Wk33MXHvR9pYgN4LDRa2tW3jeQdjD467bIt3kKV+DIpnBmFTq3fDkUn26H/bJ6PE6NXJOmliXHhLijgxHs+M+NPg/gV7lLJlXDNo1kKHdfYfskajO2M4yV4sqKlKdN2mrDJuTauJbQooXO+2wcrE6h0xKcYq7FOlOo7QVyws3swqdKz4kiq/of9sdfj9OrknFUxLfCPBFvQ9nxhxnxfw/JK6uIC+Co0mtqVdw3E7lHPxar7JzW7zvcrcEfKeHJIaobkawo8VeYbzynote0X2Cj3s2ZBmIAgCAIAgCAIAgCAIAgCAIAgCAIAgCAY61EOLML/keMHaDyiNCGrmHw6fHUXo0x+T+w6vOMngzHivEVadLEIVZVqIdRVhfXxEHWCOsQm4u6DUZqzV0fKNKlhkCqq00GoKotc8gGtiesyW3J3ZEYxpqyVkPDqcdNf7z+Se06/NMjgieL8DPRohBZRbj4yeMnaTymRcySSMkEiAIAgCAIAgCAIAgCAIAgCAIAgCAIAgCAIAgGhlZQtNqi6nVdTDbq3HjHIdUyjxdjXU4JtajJKhqa1G1uy62O3XuHEOQaolrYilxipPU35ibRAEAQBAEAQBAEAQBAEA//9k="/>
          <p:cNvSpPr>
            <a:spLocks noChangeAspect="1" noChangeArrowheads="1"/>
          </p:cNvSpPr>
          <p:nvPr/>
        </p:nvSpPr>
        <p:spPr bwMode="auto">
          <a:xfrm>
            <a:off x="2399440" y="4352364"/>
            <a:ext cx="222250" cy="222251"/>
          </a:xfrm>
          <a:prstGeom prst="rect">
            <a:avLst/>
          </a:prstGeom>
          <a:noFill/>
        </p:spPr>
        <p:txBody>
          <a:bodyPr vert="horz" wrap="square" lIns="66675" tIns="33338" rIns="66675" bIns="33338" numCol="1" anchor="t" anchorCtr="0" compatLnSpc="1">
            <a:prstTxWarp prst="textNoShape">
              <a:avLst/>
            </a:prstTxWarp>
          </a:bodyPr>
          <a:lstStyle/>
          <a:p>
            <a:endParaRPr lang="en-US" sz="6271" dirty="0"/>
          </a:p>
        </p:txBody>
      </p:sp>
      <p:sp>
        <p:nvSpPr>
          <p:cNvPr id="1049" name="AutoShape 25" descr="data:image/jpeg;base64,/9j/4AAQSkZJRgABAQAAAQABAAD/2wCEAAkGBxQQEhUUEhQWFRUUFxoYFRUVFxgXGBsaFh0cHBcYGhoZHCggGB0lHBcWITIkJykrLi4uGh8zODMsNygtLisBCgoKDg0OGxAQGywmICQsLCwsLCwuLiwvLCwsLywsLCwsLCwsLCwsLCwsLCwsLCwsLCwsLCwsLCwsLCwsLCwsLP/AABEIAPMA0AMBEQACEQEDEQH/xAAbAAEAAgMBAQAAAAAAAAAAAAAABgcDBAUCAf/EAE0QAAIBAgEGBwsKBAUCBwAAAAECAAMRBAUGEiExQRRRYXGBkZIHEyIyNEJSU6Gy0SMzYmNyc7HBwtIVF1SiFoKDk9M1QyQldLPh4/D/xAAaAQEAAgMBAAAAAAAAAAAAAAAAAQUCAwQG/8QANxEAAgECBAIHBwQCAwEBAAAAAAECAxEEEjFRIXETMjNBYYGRBRShscHR4RUiUvBCQyM08XIk/9oADAMBAAIRAxEAPwC4sBg6ZpU/ATxF80cQ5Jk27s1xhHKuBn4FT9WnZHwkXe5OSOw4FT9WnZHwi73GSOw4FT9WnZHwi73GSOw4FT9WnZHwi73GSOw4FT9WnZHwi73GSOw4FT9WnZHwi73GSOw4FT9WnZHwi73GSOw4FT9WnZHwi73GSOw4FT9WnZHwi73GSOw4FT9WnZHwi73GSOx84DT9WnYX4Rme4yx2HAafq07C/CMz3Jyx2HAafq07C/CMz3GWOw4DT9WnYX4Rme4yx2HAaXq07C/CMz3GWOw4DS9WnYX4Rme4yx2HAaXq07C/CMz3GWOw4DS9WnYX4Rme4yx2HAaXq07C/CMz3GWOw4DS9WnYX4Rme4yx2HAaXq07C/CMz3GWOw4DS9WnYX4Rme4yx2HAaXq07C/CMz3GWOw4DS9WnYX4Rme4yx2MGPwVMUqh72niN5q8R5JMW76mM4xyvgfG8l/0f0R/kH2fkUmuIe3jt2j8ZbuK2PLqUt2feEP6bdo/GRlWxOaW7HCH9Nu0fjGVbDNLdjhD+m3aPxjKthmluxwh/TbtH4xlWwzS3Y4Q/pt2j8YyrYZpbscIf027R+MZVsM0t2OEP6bdo/GMq2GaW7HCH9Nu0fjGVbDNLdjhD+m3aPxjKthmluxwh/TbtH4xlWwzS3Y4Q/pt2j8YyrYZpbscIf027R+MZVsM0t2OEP6bdo/GMq2GaW7Brt6TdoxlWwzS3Z8783pN1mTZbDM9x35vSbrMWWwzPcd+b0m6zFlsMz3Hfm9JusxZbDM9x35vSbrMWWwzPcd+b0m6zFlsMz3Hfm9JusxZbDM9x35vSbrMWWwzPc8vWax8JtnGYUVsQ5Stqy88R5O33R92VC6x6h9TyMT+Sn7n9Ef5Ef6/Io9dkuGeXWh9gCAIAgCAIAgCAIAgG5knJtTFVRSpC7HWSdigbWJ3ATCc1BXZspUpVZZYm/nPm3UwLC506beLUAtrtrUjcdvOOm2ulWVReJuxOFlRe63OJN5yiAIAgCAIAgCAIAgHmpsPNC1Iloy9q/k7fdn3ZTrU9U+p5GJvJf8AR/RH+XmR/r8ij12S4ep5daH2AIAgCAIAgCAIAgAmQCzu55h6dDDl38GpVYk6QsQqkhRzbW/zSvxMnKVloi8wEIwp3er/AKju5YWjiaL0nYWcWB4j5rDlBsZqhmjK6OqqoVIOL7ylWUqbMCrDaCLEdBlre+h5pprg9T5JIEAQBAEAQBAEAQDzU2HmhakS0Ze1fydvuz7sp11j1Uuo+RhbyT/Q/RH+XmR/r8voUguyXDPLrQ+wBAEAQBAEAQBIB08gZEqY2poU9QGt3OxR+ZO4b+szXVqKCuzfQoSrSyxLTyJmxh8IAUTSffUfW3R6PMLSvnWlPUvaOFp0tFx3O1NR0CAaeUcl0cQujWpq43XGscx2r0GZRnKLuma6lKFRWmrlaZ3ZothPlKRL0b67+Ml9l+Nd1+vjPdRr5+D1KbF4J0v3R6vyItOk4BJAgCAIAgCAIB5qbDzQtSJaMvbEeTt90fdlOuseql1HyPCj/wAL/o/pj/If6/Io1Nglwzyq0PsEiAIAgCAIAgEnzGyDSxrVhV0vkwhXRNvG0r31H0RObEVZQtY7sFh4VnLN3W+pYWSsgJhUKUXdQTpH5sknZrJS+6cU6jm7yLelh40laD+X2N3greuqdVL/AI5hdbG3K938PsOCt66p1Uv+OTdbDK938PsOCt66p1Uv+ORdbDK938PsOCt66p1Uv+OLrYZXu/h9jxWwBdSrVXKsCGBFKxB1EfNyVK3GxDhdWbfw+xDc5czMPhsNUqoamkgFtJgRrYDXq5Z1UsROU0mVuIwNKnSco34FfTtKgSQIAgCAIAgHmpsPNC1IloXvix8g/wB2fdlOuseql1HyPFMf+HA+qt/bH+QXU8ii02DmlwzysdD1BIgCAIAgCAIBO+5R4+I+zT/F5xYvRef0LT2X1pcl9Sc43KlKiQKlRVJ2Le7nmUeE3QJyRg3oWs6kIdZmt/EqtT5nDtbc9Y95Xs2NTrQTLKlq/Qw6SUurH14fn4DgFep87XKj0KCimOYu2k55wVjNFaL1GScutL04fH/wfwlqfzNeqn0ah78h5++HT6nEZ09V9B0Lj1JPz4/Pj8QMViafzlFao9KgwB5SadQi3QzGRaL0fqM1SOqvy+z+7MlDLdF2Cl9BzsSqDTc8yuAW5xcQ4SRKrQbtez8eHzNPPjyGvzL7yzKh2iNeM7CRTktEecEkCAIAgCAIB8cajzQQ9C+MaPkn+wfwlMtT1Uuqz5hRekByEdVxD1C6pQ6bBzS5PLI9QBAEAQBAMmGw71W0aas7cSAseoTFyS1MoxlJ2irkjydmJiqti4Wiv0zduyt/aRNEsTBacTsp+z60teHMmGRMy0wwa9aqxe2mFY0lOje3iHS3nzpzVMQ5dyLGhgY07/ufHy+XH4nfwWT6VG/eqapfaVABPKTtJ55ocm9WdUKcYdVWNqQZiAIAgGPEUFqKVdVZTtVgGB6DJTa0IcVJWZxsfmvSqU2po1SkrCxVHOhq1iyNdV1geKBNkazTvqc9TCxlFxTaT2+z4EOyj3PK6a6LpVHEfAb23B6xOqOKi9UV1T2bUXUafwIxj8mVsP8APUnTlYeD0NsPQZ0RnGWjOGdKdPrJo1JkaxJAgCAIB9UXIHGZD0JWpe2O+bYcYt16vzlOtT1MtBgfFP23H97Q9RHT1+ZRTrYkcRI6pcLQ8s1Z2PMkgQBAEAzYXECmb97R+SoGI6gwB6bzGSv3mUZZeNk+Z38PnviaY0aaUEUblpFR1BppeGg9bnXHH1Yq0Ul5fky/zAxf1PYP75HusPEn9Rr+Hp+R/MDGfU9g/vj3Wn4j9Rr+Hp+R/MDGfU9g/vj3Wn4j9Rr+Hp+R/MDGfU9g/vj3Wn4j9Rr+Hp+R/MDGfU9g/vj3Wn4j9Rr+Hp+R/MDGfU9g/vj3Wn4j9Rr+Hp+R/MDGfU9g/vj3Wn4j9Rr+Hp+R/MDGfU9g/vj3Wn4j9Rr+Hp+R/MDGfU9g/vj3Wn4j9Rr+Hp+R/MDF/U9g/vj3Wn4j9Rr+Hp+T42f2LOoiiQd3ez+6PdYeI/Ua3h6fk4mPyl37WaNFD6VJCh6g1j0ibYwy97OadXPrFeSsaM2GoQBAEAzYFb1aY43QdbCYy6rM4ddc18y8cd4v+dB1uolQj08tBgtjDid/axP5wxH6lIZSTRrVRxVHHUxEt4dVckeYqdeXN/M15kYCQBJAgCAIAkAQBAEkCQD4WHHJIugGEC6PsgkSQJAEAQBAEkCQBJBu5DTSxNAcdan74mFR2g+TNtFXqRXivmXVjfFH209jA/lKlHpZfYYXxqn2/wAUQ/nD0Qjq+ZTWctPRxeIH1rntEn85aUneCPOYlWrSXic2bTQdHI2UadAsamHp4gMAAKlvBtfWPBO2/smupBy0djdRqxhfNFS5ln5LyNg69GnVGFpAVEDWKKbXF7bJXyqVItrMy7p0KE4KSguPgRjuiZvJRVK1BFRfEqKgAGvWrWHSDzrOjDVW24yOL2hhowSnBW7n9/oQadhViAS7ueZDXEVHqVUD06Y0QrAFS7ch22HvCcuJqOKSWpYYCgqknKSul8/78yZ5SyJg6NKpVOFpEU0ZyAi69EE22TljUqSaWZllUoUIRcnBcFfQrDLWUadcqaeHp4cKDcU7eFe1r2UbLe2WFODjq7lHWqRnbLFR5GTN7N+rjXITwUXx6h2LyfSPJ12kVasaa4mWHw06z4abk4fIGT8nUw+IAqHYDU8MseJaez2c5nH0tWq7RLN4bDYeOafHnx+BzKmftFDajg10eVlQ9Sow9s2LCy75Gl+0YLqw+n0MlHPTCVdWIwgAO06KVQOe4B6gZDw1RdVmSx9GXCcPkzNnBkHAvhHxNABbKSrUiQpOwAqdQ16iLAyKdWopqDJxGHw7oupBd3cQPJuJWlVV3prVVb3pv4rXBGvUdhN9m6dk02rJ2KqnJRldq/gWTmxhsHjqRqcDpIVcoV0VOsAG4NhfUw3TgqupTdszLrDwoV45siXka2dbYPAd7AwVGoamkQCFUALbfom/jcUypKpUv+5mvFdBQsujTuVziHDOzBQoZmIUbFBJIUcg2dE71wXEp27tvQmuaeNwuJqJQfBUg2h85ZW0ig1kjQFibE7TOOtGcFmUmWeFnRqyUHTXMk+VcjYPD0alU4WkRTUtbQXXbdsmiNSpKSWZnbVoUKcHNwXDwKxy3lGnXZTSw6YcKCCqEHS5TZRLCnCUdXcpK1SM2ssVHkc6bDSdfNGnpY3Dj6y/ZBb8pqrdmzowivXjz+hcGK8amON/wVj+Uq0eil3CjqqOOMK3Xdf0CO4LVlTZ9UtHHVuUqw6UX87yyw7vTR5/GxtXl5P4HBm85RIBaeCyrwXA4F28RjTR+RWRtfQQp5gZXShnqSXMvoVeioU5PTgvUkeU8EuIpPSfxXUjm4iOUGx6JpjJxd0ddSCqRcX3lHYvDNSdqbizIxVucflvltGSkro8xOLjJxeqMaqSQALkmwA2knYBJISvwRa2TyMBwPBrY1KpY1DzKzMelrAcgPFK2V6maexfU7UMlFavX0OpnV5HifuX90zCj148zdiuxnyfyKXo0i7Kq62YhVHKxsPaZat2VzzaTbsu8u/I2TUwtFKSbFGs72PnMeUnXKic3KV2enpUlTgoLuKiznyscXiHe91BK0xuCA6uvb0yzowyQSPP4ms6tRvu7jlTac4gHcoZaVcn1MLZtN6oYGw0dEFDrN73up3TQ6bdVTOpV0sO6Xfc4c3HKWb3LfJqn3x9xJwYvrrkXfszs3z+iOZ3VvnMP9mp+KTZhNH5Gj2p1ocn9CCzrKskXc/8upcz+400Yns2duA7deZYueXkWI+7P5Tio9ouZb4zsJ8imJaHmxJBI+59S0sdTPoK7f2lf1TnxLtTZ2YCN668L/34lqV9dSmOLSbqGj+uVy0L56obKv2k9w//AGR3D/LyK17ptHRxatuekvWCwPstO/Cv9lvEpfaUbVU90RKdRXiQCc5xf9HwnPT9x5yUu3l5lrX/AOnDy+RI8xMr8JwwDG9Sl4DcZA8Ruke0GaK9PLPwZ14Gt0lJX1XD7Eb7puSdF1xCjU/gVPtAeCelRb/KOOb8LUuspx+0qNpKou/g/oaXc8yV32uaz+JQF7nZpnxeoXbszLEztHKu81ez6Oapnekfme8mZU4XlenV80sy0xxIqPo9etucmJQyUWiadbpcWpd3G3KzJ7nV5HifuX90zjpdouZa4rsJ8n8iqc1FBxmHv6wezWPaBLGt2bKLC9vHmXNiL6DW26Jtz2lUj0ctGUEmwc0ujya0PUEiAIAgFm9y3yap98fcSV+L665F37M7N8/ojczwwmDqNT4XUNMgNoWNrjVpbjyTCjKor5EbcVChJrpXbYj38MyR/UP2j+yb8+I2OTosF/L4nTzbwGTkxCNh6zPVGloqWJ8031aI3XmurKq4/uXA3YenhlUTpyu+Z288vIsR92fymqj2i5nTi+wnyKZloebEkEy7l1G+JqP6NK3bYfsM5MW/2pFl7Mjeo3svn/4WKddUfRQ/3kW9wzh7i4/y/v8Ae4+19T0zxll6xpfoELQS1RB+6rh/mKnFpoenRI/Bp14N6oq/akerLmiv53FSJAJ1nF/0jCc9P3HnHS7eXmWtf/pw8jiZk5W4NilubJV8B+LWfBboPsJm7EQzQ5HLgq3R1Vs+D+haeWsnLiaFSk3nrYHiO1W6CAZXQnkkpIva1JVIOD7yF5c/8tycmGBHfq9++EcuuoeUeKg5J1U/+WrmeiK2t/8Anw6prV6/X7IjmZHl1D7Te486K/Zs4sH28fP5MtDOryPE/cv7plfS7Rcy8xXYT5P5FOZPxXeatOp6t1a3HokEjpGqWklmi0edpzyTUtmXrRqB1DKbqwBBGwg6weqU9rHqE01dFIZcyecNiKlIiwVjo/ZOtD2SPbLanLNFM8zXpunUcX/UaBEzNRNci5bwuIrU6T5PoLpnR0lCnXuuO9i/XOWpTnGLkpssqNajUmoOkuP92Jlicg4SmjPwWidFS1u9prsL8XJOVVZt2zMsZYajFN5F6FR5Txi1qhdaSUVIFqdMAKLcwGvollCLirN3KCpUU5ZkreCLD7lvk1T74+4k4sX11yLf2Z2b5/RHM7q3zmH+zU/FJswmj8jR7U60OT+hBZ2FWSLuf+XUuZ/cac+J7NnbgO3XmWLnl5FiPuz+U4qPaLmW+M7CfIpiWh5sSQWL3KqFqdep6TqnYF/1zgxb4pFx7Lj+2UvG399SZUddSoeLRXqGl+ucr0LKOrGO1KD6LKeYXAY9kmEJ6Ef7o+G08EW303Rus6B9jmb8NK0zk9oQvRvs0yqJYlAZcPhXqG1NHcjaEVmP9okOSWplGEpdVNlg5fyXVOSsPTFNi9PvZZFBLCykHUNeosJxU5x6Zvu4lvXpT90jG3FW4Fd1qLKSrqVO9WBU6+MHXO5NPiinkmuDRb+ZeV+FYVSxu9PwKnOo1N0ix57ysrwyT4aHocHW6Wkm9VwZWudeVuF4l3B8AeBT+yu/pN26Z3UaeSNimxVbparfdov74nQzGyXWOLo1e9OKY0m0ypC2KMAQSLG5I2TDETjkavxNuCpTdaMrO2/kyyc4aDVMLXRBdmpOFHGSpsJw02lNN7lziIuVKUVq0ylsVg6lIgVab0ydmmpW9ttrjXLVST0Z5uUJR6ya5kxzHzuWiow+INkHzdQ7Fv5rcQ4ju5py16Dk80SxwWMUF0c9O5kkzrzaTHorowWqo8B9qsu3Ra27iO680Uqzpuz0OzFYWNdXWpXOMzZxdI2ahUPKg74Dy+Df2zuVam+8p54StHWPpxOlmrm9iRiaNRqLqiOCxcaFgORrE9AmutVhkaub8Lhqqqxk48LllZaqquHqliAO9sLkgbVNhrnBDrIuqrSg77FH0KLOQqKzMdiqCxO/UBrMt20tTy8U5cEWn3OcDUo4ZxVRkLVSwDCxtooL2OsawZXYmSlPgXvs+nKFN5la7Of3TMm1apoNSpvUChw2gpYi+ja4GvceqZ4WcY3TZp9pUpzcXFXtfQrt1IJBBBBsQdRBG0EbjO4p3w1JbmBkusMXTqNSdUCsdNlKqdJSBYka733TmxE4uFkyxwFKaqqTTtZk+zow7VcJWRAWZkNgNpO2wnHSaU02WmJi5UpRjrYpnFYSpSNqlN0J2B1K35rjXLSMk9GeclCUeElYwyTEtzuf4XveCpne5Zz0khf7QsrMQ71GehwMctBePE7mC1hj6Tt7Doj2KJqZ0w0ue8TS00ZfSBHWLSETJXVjTyhR4ThXXfVpEDkLLq6jM4vLJM11I9JTa3RR4lueY5m7k7KlbDFjRqFCwAYgKbgbNoPGZhKEZdZGynVnTvkdjd/xXjP6h+pP2zDoKext97r/AM38Psc3G4x67mpVbSc2uxAF7Cw2ADYBNkYqKsjTOcpvNJ3ZlwGVatBai0n0RVXRfUNY1jVfYfCOsSJU4ytfuMqdadNNReppzM1HWw+cuLpoqJXZVQBVACagNQHi3mp0YN3aN8cVWirKXBcvse/8V4z+ofqT9sjoKexPvdf+b+H2NLKWVa2JKmtUL6N9G4UWva/igcQmcacY9VGupVnU67uaczNZvZOyxXw/zNV0Hog3XstdfZMJU4y1Rtp16lPqyaOwmfmMA8ameU09fsImn3WmdP6jX8PT8mHEZ6Y1/wDuhfsIo9pBMlYamu4xljq8u+3Jf+nExWKeqdKo7OeN2LdV9k3KKjojllKU+s78z7gsW9FxUptout9FgAbXBB2gjYTEoqSsxCcoPNF2Z0/8WY3+ofqT9s19BT2N/vlf+b+H2Pozsxv9Q3ZT9sdBT2Hvlf8Am/h9jj1qhdmZjdmJZjxljcnVymbUraHO227s61POjFqoVa7BVAAAVNQGoDxZq6Cnsb/e664KXy+x9/xZjP6h+pP2x0FPYn3yv/N/D7GllLKlbEkGs5cqLAkKLA/ZAmcIRj1UaqlWdTru5qBSdQ1k6gOU7JkzXZvgi88PSGHoKo2UqYHYX/4lQ3mlc9TGKhBJdyM+Fp6CKvoqB1CYszirJIywSa2D1aS+i56m8IdWlbokswjw4FO504LvGLrJu0yy8z+ELc17dEtKMs0EzzmKp5Ksl439TlTaaBAEAQBAEAQBAEAQBAEAQBAEAQBAEAQBAO1mbgu/YyittSt3xuanrH92iOmaa8stNnTg6eetFefoW7jdYVfSYDoHhMOkKR0ysR6GWxsyDMQDWPg1QdzrbpQ3A6QzdmT3GGkiCd1LAWalXG8Gm3OLsns0+oTswktY+ZVe06fGM/Igc7SqEAQBAEgCSD29FlALKwDeKSCAbbbE7do2SE0yXFrVHiSQZaOGd/ER3tt0VZvwExcktWZKMpaJvyMbCxsdRG0HbJIasfIIPdKkz3CqzWFzogmwG0m2wcsNpakqLeiPEkgEwD3UosoBZWAYXUkEAjjF9okJp6EuLWqPEkgQBAEAQCwe5ZgNVWuRttTXo8J/aV6jOHFz0iW/synwlPy+5NvGq8iL7XP4gL/dOTuLPWRsyDMQDXxw8HSG1DpDj1bQOUrpDpkoxnpc0M58ncKwtRF1sV0k+0uteu1umZ0p5JpmnE0ulpOK8uZS0tTzQkgQBAEhkomuQcfg+FUqWHwwIZiDVrnSfUpN1BuF2bfZOSpGpkcpS8kWVCpQ6WMacNe966HvuqN8rQHEjnrI+EYTRj2p148n9CMZu4FcRiaNJvFdvC5lBYjpC26Z0VZOMG0cWHgp1YxejJLnrlfEYXEClRY0aSove1QAA8Z2a7HVbk5Zz0IQlG8uLO3G1qlKplg8qtwPGeDivgsLiXAFdyASBYstmuea4Uji0uWKKy1JQWgxbU6EKj6z+xwsj4nC00Zq9F61TS8BdLRS1vOI5b7jzTdOM2/2uyOSjKjGLc43fcu7zLBwuIDZKqVFppS0qFY6NMaKiwcD8JxOP/Kle/FFvGa91ckkuD4LzKpS1xfZcXtttvlk/AoVbvJvm5j8IcXSo4fDCzFr1qx06ngozXUG4TWo+AnJVjUyOUpeSLPD1KPSqFOHm9TH3Um+XpDip362PwjCdVke0+vHkQudhWCAIAgADi1ncBIBd2QMncFw1OlvVfDP0jrc9ZMqak88mz01Cl0VNR2NnAi66R2udLoPi35QoUdExZtjpfc2ZBkIAgGrg/BvT9A6vsnWvQNa/wCUyXuYR4cCqc+MlcGxTWHgVflE6fHXobXzESyw880ORQY2j0dV20fH7kfm85BAEAQDtZmeXYf7R9xppr9mzpwfbw5/Rnb7qfz1H7s+9NOE0Z1e1OvHkyKZKaoK1M0ATVDDQA13PFzbb8l50ztlebQ4KTkprJr3FoYzLeEdhhsZ3vvlhpggtSVju0yBY77m23bK+NOaWaGheTr0W+jq2v37epxe6NkQ6IxKOSqBVNM20VU2AKW2C9rjm4ptw1TjlZze0KDt0ifBd32+pX87ioLOyd/0V/8A09f9crpdv5ou4f8ASf8A8v6lYyxKQ7uY3l9Dnf8A9t5oxHZs6sF28fP5M6vdR8opfdfqaa8J1XzOj2n2keRDZ1laIAgCASXMDJXCMUGI8CjZz9rzB1gn/LOfEVMsLbnbgKPSVbvRcfsWjjdYFP0zY/Z8/wBmq/Gwlci9ltubQkGYgCAIBq4rwCtTcPBf7J39BseQFpK2MJcHc4+e+RuFYY6IvUpeGnGbeMvSPaBNtCpkl4M5sbQ6Wnw1XFFQiWh54QBAEAkOZWBqHGUHFN9AEkvoto20W16VrbxNFeSyNXOvB059NF2dt7eDO53TcFUerRZKbsNBgSqlgDe9jYappwskk7s6/aUJSlFpN6nAzHxaUsZTapYA6SgnYGYWB6dnTN2Ii5QdjkwU4xrJyPedWQ66Yqqe9u61HZ0ZFLAhze2oGxF7WPFIo1YuC46E4rD1I1Xwbu+B3MvYk4XJdLC1T8u6qNG9yqhtLXzABfw2TTTjmrOS0OqvPosKqUutw9CDUaDObIrMeJVLHqE7W0tSqUW9FctHJ+DqfwhqZRhUNCqAhBDXbT0Rbbc3GqV0pLpr+JewhL3TLbjlfAq6vh3Q2dGQncylT7RLBST0KJxa1ViQ5i4Gpw2i/e30BpEvosFsUYA6VrayRNOIlHo2rnZgqcnWi7O29vA6ndMwdR69Nlpuy97tdVLC4YmxsNWoia8LJKLuzf7ShJzi0noQadhViAIAkAuPM3I/BMMqsLVH8OpznYvQLDnvxyrrVM879x6PCUOippPV8WdPDeGzPu8VOYeMek9YVZrexvjxdzakGYgCAIB8dQRY6wdoMA18IxF0JuU2E71Pinn1EHlUyXuYR2ZV+fuQ+DV++IPkqxJHEr7WX8x08UsMPUzRs9UUeOw/RzzLR/P+8SMTpOEQBANqnlOuoCrXrBRqCiq4AHEADYTB04vuRmqtRKyk/V/c9fxfEf1Ff/dqfukdHHZE9NU/k/VmnMzWdGhl3EouiteqF3DSOrkF9nRMHSg3do3RxFaKspM0KtRnJZiWY7WYkk85OszNK3BGptt3Z7w+Jemb03dCRYlGZTbiupGqQ4p6omMpR6ra5Gf+LYj+orf7tT90x6OOyMumqfyfq/uYcTiqlWxqVHcjYXZmtyDSJtMlFLRGMpyl1m3zMqZUrqAq16wUCwAquAANgADWAkdHF9yMlVqLST9Wff4tiP6iv/u1P3SOjjsh01T+T9WaczNYkgQCV9z7IfCK3fnHydEgjiZ9qjo1N2ZzYmpljlWrO/AYfpJ53ovmWZi3OpFNmfeNoUeM3Rew5SJXou5bIz00CgACwAsANwGyQZJWPUEiAIAgCAa2LpnU662Td6QPjL02BHKBJWxjJd6NfKuAp4ygyN4ri6tvB81hyj4iZQk4SujXVpxqwcX3lMZQwT4eo1KoLMhseI8RHGCNctISUldHm6lOVOTjLU15mYCAIAgCAIAgCAIAgCAIAgCAbWS8nviaq0qY8Jjt3Ab2PIBMJyUY3ZspU3Ukox7/AO3LoybgaeEorTXUlMayd+9mPKdZlVKTnK7PSU6caUFFaIy4VCbuwszbB6KjxV5955TyCQ9jOK72bMgyEAQBAEAQBANQ/JN9Bzr+ix38zH285tOph1X4HDz1zb4ZT06Y+Wpjwd2kNpQ/lxHnM3UKuR2ehyYzC9LG61RU7AgkEEEGxB1EEbQRuMsigPkkCAIAgCAIAgCAIAgCAIB9RCxAAJJNgBrJJ2ADeZFyUruyLczMzcGDp6T2NaoBpnbojcg5t/GeYSsrVc78C/weG6GN3q9fsdf51voIe0w/JT/cPo69Wh1dZ+BuSDMQBAEAQBAEAQDy6gggi4IsQdhB3QDWouUIRjcHxGO/6JO9gOsDkMnUwXDgyKZ85qd+viKA+UA+UQeeBvH0h7efb00K+X9stCvxuDz/APJDXvW/5K1neUokgQBAEAQBAEAQBAEACQCzMx81O8AV64+VI8BT5gO8/TI6tnHOCvXzftjoXeCweT989e7w/JKq7lzoIbemw80HcD6RHUNfFfmW53t3dkbFNAoAAsALADcBIMkrHqCRAEAQBAEAQBAEA8VqQcENsPRs2EHcQdd4RDSa4mCjVKkI5uT4relbceJhvG/aN4Etd6MU7OzIlnnmd37Sr4cWqbXpjUH4yOJvx59vTQxGX9stCvxmCz/vp6963/JW7CxIIsRqIOogjaCNxneU2h8kkCAIAgCAIAgCAfVUkgAEkmwAFySdgA3mQ2SlfgWVmZmf3i1bEC9XaibQnKeN/wAPbOCvXzftjoXWDwWT989dtvySutVJOgm3zm3L8WO4dJ3A83id7fGyM1GkEFhs9uvaSd5J3yDJJJWRkgkQBAEAQBAEAQBAEAQDxWpBxZhcfDYQdxB133QQ0nwZrpWNMhahuDqWpx32BuJuXYeQ6pOuhje2pws680UxYNSnZK3H5r8j23/S2883Uq7hwehyYrBxq/ujwl8+ZV2Owb0HNOqpR12g/iNxHKJYxkpK6KOcJQllkuJgmRgIAgCAIAgGfA4N67inSUu52AfiTsA5TMZSUVdmcKcpyyxV2WlmpmkmEAd7PW9LzVvtCX97aeTZK6tXc+C0LzC4ONLi+MjuVKxclaZtY2Z9w4wt9rewb77JptbU67t8EZ6NIILLs+O0k7yeOQZJJKyMkEiAIAgCAIAgCAIAgCAIAgHl1BBBFwdRB2EHdA1NWzUuN06S6/m49o5d06mvjHkYMrZIo42naoAw8x1I0lvvVvy2GZQqSg+BhVo060bSKwzizVrYMliO+Ut1RRs+2PN59nLulhSrxnw0ZSYjCTo8dVv9zgzccgkgQBIB3s3c1a2MIb5ulvqMNv2B53Ps5d001a8Yczrw+EnV46Lf7Fn5JyTRwVMimAo2u7EaRtvZv/wEr5zlN3Zd0qMKMbRM/hVeNE6Q7fmg9p5N+Ohs4y5G1TQKAAAANQA1ASDNKx6gCAIAgCAIAgCAIAgCAIAgCAIAgGtUwxBLUzok6yD4rc43H6Q18d7Wk33MXHvR9pYgN4LDRa2tW3jeQdjD467bIt3kKV+DIpnBmFTq3fDkUn26H/bJ6PE6NXJOmliXHhLijgxHs+M+NPg/gV7lLJlXDNo1kKHdfYfskajO2M4yV4sqKlKdN2mrDJuTauJbQooXO+2wcrE6h0xKcYq7FOlOo7QVyws3swqdKz4kiq/of9sdfj9OrknFUxLfCPBFvQ9nxhxnxfw/JK6uIC+Co0mtqVdw3E7lHPxar7JzW7zvcrcEfKeHJIaobkawo8VeYbzynote0X2Cj3s2ZBmIAgCAIAgCAIAgCAIAgCAIAgCAIAgCAY61EOLML/keMHaDyiNCGrmHw6fHUXo0x+T+w6vOMngzHivEVadLEIVZVqIdRVhfXxEHWCOsQm4u6DUZqzV0fKNKlhkCqq00GoKotc8gGtiesyW3J3ZEYxpqyVkPDqcdNf7z+Se06/NMjgieL8DPRohBZRbj4yeMnaTymRcySSMkEiAIAgCAIAgCAIAgCAIAgCAIAgCAIAgCAIAgGhlZQtNqi6nVdTDbq3HjHIdUyjxdjXU4JtajJKhqa1G1uy62O3XuHEOQaolrYilxipPU35ibRAEAQBAEAQBAEAQBAEA//9k="/>
          <p:cNvSpPr>
            <a:spLocks noChangeAspect="1" noChangeArrowheads="1"/>
          </p:cNvSpPr>
          <p:nvPr/>
        </p:nvSpPr>
        <p:spPr bwMode="auto">
          <a:xfrm>
            <a:off x="2399440" y="4352364"/>
            <a:ext cx="222250" cy="222251"/>
          </a:xfrm>
          <a:prstGeom prst="rect">
            <a:avLst/>
          </a:prstGeom>
          <a:noFill/>
        </p:spPr>
        <p:txBody>
          <a:bodyPr vert="horz" wrap="square" lIns="66675" tIns="33338" rIns="66675" bIns="33338" numCol="1" anchor="t" anchorCtr="0" compatLnSpc="1">
            <a:prstTxWarp prst="textNoShape">
              <a:avLst/>
            </a:prstTxWarp>
          </a:bodyPr>
          <a:lstStyle/>
          <a:p>
            <a:endParaRPr lang="en-US" sz="6271" dirty="0"/>
          </a:p>
        </p:txBody>
      </p:sp>
      <p:sp>
        <p:nvSpPr>
          <p:cNvPr id="1051" name="AutoShape 27" descr="data:image/jpeg;base64,/9j/4AAQSkZJRgABAQAAAQABAAD/2wCEAAkGBxQQEhUUEhQWFRUUFxoYFRUVFxgXGBsaFh0cHBcYGhoZHCggGB0lHBcWITIkJykrLi4uGh8zODMsNygtLisBCgoKDg0OGxAQGywmICQsLCwsLCwuLiwvLCwsLywsLCwsLCwsLCwsLCwsLCwsLCwsLCwsLCwsLCwsLCwsLCwsLP/AABEIAPMA0AMBEQACEQEDEQH/xAAbAAEAAgMBAQAAAAAAAAAAAAAABgcDBAUCAf/EAE0QAAIBAgEGBwsKBAUCBwAAAAECAAMRBAUGEiExQRRRYXGBkZIHEyIyNEJSU6Gy0SMzYmNyc7HBwtIVF1SiFoKDk9M1QyQldLPh4/D/xAAaAQEAAgMBAAAAAAAAAAAAAAAAAQUCAwQG/8QANxEAAgECBAIHBwQCAwEBAAAAAAECAxEEEjFRIXETMjNBYYGRBRShscHR4RUiUvBCQyM08XIk/9oADAMBAAIRAxEAPwC4sBg6ZpU/ATxF80cQ5Jk27s1xhHKuBn4FT9WnZHwkXe5OSOw4FT9WnZHwi73GSOw4FT9WnZHwi73GSOw4FT9WnZHwi73GSOw4FT9WnZHwi73GSOw4FT9WnZHwi73GSOw4FT9WnZHwi73GSOw4FT9WnZHwi73GSOw4FT9WnZHwi73GSOw4FT9WnZHwi73GSOx84DT9WnYX4Rme4yx2HAafq07C/CMz3Jyx2HAafq07C/CMz3GWOw4DT9WnYX4Rme4yx2HAaXq07C/CMz3GWOw4DS9WnYX4Rme4yx2HAaXq07C/CMz3GWOw4DS9WnYX4Rme4yx2HAaXq07C/CMz3GWOw4DS9WnYX4Rme4yx2HAaXq07C/CMz3GWOw4DS9WnYX4Rme4yx2HAaXq07C/CMz3GWOw4DS9WnYX4Rme4yx2MGPwVMUqh72niN5q8R5JMW76mM4xyvgfG8l/0f0R/kH2fkUmuIe3jt2j8ZbuK2PLqUt2feEP6bdo/GRlWxOaW7HCH9Nu0fjGVbDNLdjhD+m3aPxjKthmluxwh/TbtH4xlWwzS3Y4Q/pt2j8YyrYZpbscIf027R+MZVsM0t2OEP6bdo/GMq2GaW7HCH9Nu0fjGVbDNLdjhD+m3aPxjKthmluxwh/TbtH4xlWwzS3Y4Q/pt2j8YyrYZpbscIf027R+MZVsM0t2OEP6bdo/GMq2GaW7Brt6TdoxlWwzS3Z8783pN1mTZbDM9x35vSbrMWWwzPcd+b0m6zFlsMz3Hfm9JusxZbDM9x35vSbrMWWwzPcd+b0m6zFlsMz3Hfm9JusxZbDM9x35vSbrMWWwzPc8vWax8JtnGYUVsQ5Stqy88R5O33R92VC6x6h9TyMT+Sn7n9Ef5Ef6/Io9dkuGeXWh9gCAIAgCAIAgCAIAgG5knJtTFVRSpC7HWSdigbWJ3ATCc1BXZspUpVZZYm/nPm3UwLC506beLUAtrtrUjcdvOOm2ulWVReJuxOFlRe63OJN5yiAIAgCAIAgCAIAgHmpsPNC1Iloy9q/k7fdn3ZTrU9U+p5GJvJf8AR/RH+XmR/r8ij12S4ep5daH2AIAgCAIAgCAIAgAmQCzu55h6dDDl38GpVYk6QsQqkhRzbW/zSvxMnKVloi8wEIwp3er/AKju5YWjiaL0nYWcWB4j5rDlBsZqhmjK6OqqoVIOL7ylWUqbMCrDaCLEdBlre+h5pprg9T5JIEAQBAEAQBAEAQDzU2HmhakS0Ze1fydvuz7sp11j1Uuo+RhbyT/Q/RH+XmR/r8voUguyXDPLrQ+wBAEAQBAEAQBIB08gZEqY2poU9QGt3OxR+ZO4b+szXVqKCuzfQoSrSyxLTyJmxh8IAUTSffUfW3R6PMLSvnWlPUvaOFp0tFx3O1NR0CAaeUcl0cQujWpq43XGscx2r0GZRnKLuma6lKFRWmrlaZ3ZothPlKRL0b67+Ml9l+Nd1+vjPdRr5+D1KbF4J0v3R6vyItOk4BJAgCAIAgCAIB5qbDzQtSJaMvbEeTt90fdlOuseql1HyPCj/wAL/o/pj/If6/Io1Nglwzyq0PsEiAIAgCAIAgEnzGyDSxrVhV0vkwhXRNvG0r31H0RObEVZQtY7sFh4VnLN3W+pYWSsgJhUKUXdQTpH5sknZrJS+6cU6jm7yLelh40laD+X2N3greuqdVL/AI5hdbG3K938PsOCt66p1Uv+OTdbDK938PsOCt66p1Uv+ORdbDK938PsOCt66p1Uv+OLrYZXu/h9jxWwBdSrVXKsCGBFKxB1EfNyVK3GxDhdWbfw+xDc5czMPhsNUqoamkgFtJgRrYDXq5Z1UsROU0mVuIwNKnSco34FfTtKgSQIAgCAIAgHmpsPNC1IloXvix8g/wB2fdlOuseql1HyPFMf+HA+qt/bH+QXU8ii02DmlwzysdD1BIgCAIAgCAIBO+5R4+I+zT/F5xYvRef0LT2X1pcl9Sc43KlKiQKlRVJ2Le7nmUeE3QJyRg3oWs6kIdZmt/EqtT5nDtbc9Y95Xs2NTrQTLKlq/Qw6SUurH14fn4DgFep87XKj0KCimOYu2k55wVjNFaL1GScutL04fH/wfwlqfzNeqn0ah78h5++HT6nEZ09V9B0Lj1JPz4/Pj8QMViafzlFao9KgwB5SadQi3QzGRaL0fqM1SOqvy+z+7MlDLdF2Cl9BzsSqDTc8yuAW5xcQ4SRKrQbtez8eHzNPPjyGvzL7yzKh2iNeM7CRTktEecEkCAIAgCAIB8cajzQQ9C+MaPkn+wfwlMtT1Uuqz5hRekByEdVxD1C6pQ6bBzS5PLI9QBAEAQBAMmGw71W0aas7cSAseoTFyS1MoxlJ2irkjydmJiqti4Wiv0zduyt/aRNEsTBacTsp+z60teHMmGRMy0wwa9aqxe2mFY0lOje3iHS3nzpzVMQ5dyLGhgY07/ufHy+XH4nfwWT6VG/eqapfaVABPKTtJ55ocm9WdUKcYdVWNqQZiAIAgGPEUFqKVdVZTtVgGB6DJTa0IcVJWZxsfmvSqU2po1SkrCxVHOhq1iyNdV1geKBNkazTvqc9TCxlFxTaT2+z4EOyj3PK6a6LpVHEfAb23B6xOqOKi9UV1T2bUXUafwIxj8mVsP8APUnTlYeD0NsPQZ0RnGWjOGdKdPrJo1JkaxJAgCAIB9UXIHGZD0JWpe2O+bYcYt16vzlOtT1MtBgfFP23H97Q9RHT1+ZRTrYkcRI6pcLQ8s1Z2PMkgQBAEAzYXECmb97R+SoGI6gwB6bzGSv3mUZZeNk+Z38PnviaY0aaUEUblpFR1BppeGg9bnXHH1Yq0Ul5fky/zAxf1PYP75HusPEn9Rr+Hp+R/MDGfU9g/vj3Wn4j9Rr+Hp+R/MDGfU9g/vj3Wn4j9Rr+Hp+R/MDGfU9g/vj3Wn4j9Rr+Hp+R/MDGfU9g/vj3Wn4j9Rr+Hp+R/MDGfU9g/vj3Wn4j9Rr+Hp+R/MDGfU9g/vj3Wn4j9Rr+Hp+R/MDGfU9g/vj3Wn4j9Rr+Hp+R/MDGfU9g/vj3Wn4j9Rr+Hp+R/MDF/U9g/vj3Wn4j9Rr+Hp+T42f2LOoiiQd3ez+6PdYeI/Ua3h6fk4mPyl37WaNFD6VJCh6g1j0ibYwy97OadXPrFeSsaM2GoQBAEAzYFb1aY43QdbCYy6rM4ddc18y8cd4v+dB1uolQj08tBgtjDid/axP5wxH6lIZSTRrVRxVHHUxEt4dVckeYqdeXN/M15kYCQBJAgCAIAkAQBAEkCQD4WHHJIugGEC6PsgkSQJAEAQBAEkCQBJBu5DTSxNAcdan74mFR2g+TNtFXqRXivmXVjfFH209jA/lKlHpZfYYXxqn2/wAUQ/nD0Qjq+ZTWctPRxeIH1rntEn85aUneCPOYlWrSXic2bTQdHI2UadAsamHp4gMAAKlvBtfWPBO2/smupBy0djdRqxhfNFS5ln5LyNg69GnVGFpAVEDWKKbXF7bJXyqVItrMy7p0KE4KSguPgRjuiZvJRVK1BFRfEqKgAGvWrWHSDzrOjDVW24yOL2hhowSnBW7n9/oQadhViAS7ueZDXEVHqVUD06Y0QrAFS7ch22HvCcuJqOKSWpYYCgqknKSul8/78yZ5SyJg6NKpVOFpEU0ZyAi69EE22TljUqSaWZllUoUIRcnBcFfQrDLWUadcqaeHp4cKDcU7eFe1r2UbLe2WFODjq7lHWqRnbLFR5GTN7N+rjXITwUXx6h2LyfSPJ12kVasaa4mWHw06z4abk4fIGT8nUw+IAqHYDU8MseJaez2c5nH0tWq7RLN4bDYeOafHnx+BzKmftFDajg10eVlQ9Sow9s2LCy75Gl+0YLqw+n0MlHPTCVdWIwgAO06KVQOe4B6gZDw1RdVmSx9GXCcPkzNnBkHAvhHxNABbKSrUiQpOwAqdQ16iLAyKdWopqDJxGHw7oupBd3cQPJuJWlVV3prVVb3pv4rXBGvUdhN9m6dk02rJ2KqnJRldq/gWTmxhsHjqRqcDpIVcoV0VOsAG4NhfUw3TgqupTdszLrDwoV45siXka2dbYPAd7AwVGoamkQCFUALbfom/jcUypKpUv+5mvFdBQsujTuVziHDOzBQoZmIUbFBJIUcg2dE71wXEp27tvQmuaeNwuJqJQfBUg2h85ZW0ig1kjQFibE7TOOtGcFmUmWeFnRqyUHTXMk+VcjYPD0alU4WkRTUtbQXXbdsmiNSpKSWZnbVoUKcHNwXDwKxy3lGnXZTSw6YcKCCqEHS5TZRLCnCUdXcpK1SM2ssVHkc6bDSdfNGnpY3Dj6y/ZBb8pqrdmzowivXjz+hcGK8amON/wVj+Uq0eil3CjqqOOMK3Xdf0CO4LVlTZ9UtHHVuUqw6UX87yyw7vTR5/GxtXl5P4HBm85RIBaeCyrwXA4F28RjTR+RWRtfQQp5gZXShnqSXMvoVeioU5PTgvUkeU8EuIpPSfxXUjm4iOUGx6JpjJxd0ddSCqRcX3lHYvDNSdqbizIxVucflvltGSkro8xOLjJxeqMaqSQALkmwA2knYBJISvwRa2TyMBwPBrY1KpY1DzKzMelrAcgPFK2V6maexfU7UMlFavX0OpnV5HifuX90zCj148zdiuxnyfyKXo0i7Kq62YhVHKxsPaZat2VzzaTbsu8u/I2TUwtFKSbFGs72PnMeUnXKic3KV2enpUlTgoLuKiznyscXiHe91BK0xuCA6uvb0yzowyQSPP4ms6tRvu7jlTac4gHcoZaVcn1MLZtN6oYGw0dEFDrN73up3TQ6bdVTOpV0sO6Xfc4c3HKWb3LfJqn3x9xJwYvrrkXfszs3z+iOZ3VvnMP9mp+KTZhNH5Gj2p1ocn9CCzrKskXc/8upcz+400Yns2duA7deZYueXkWI+7P5Tio9ouZb4zsJ8imJaHmxJBI+59S0sdTPoK7f2lf1TnxLtTZ2YCN668L/34lqV9dSmOLSbqGj+uVy0L56obKv2k9w//AGR3D/LyK17ptHRxatuekvWCwPstO/Cv9lvEpfaUbVU90RKdRXiQCc5xf9HwnPT9x5yUu3l5lrX/AOnDy+RI8xMr8JwwDG9Sl4DcZA8Ruke0GaK9PLPwZ14Gt0lJX1XD7Eb7puSdF1xCjU/gVPtAeCelRb/KOOb8LUuspx+0qNpKou/g/oaXc8yV32uaz+JQF7nZpnxeoXbszLEztHKu81ez6Oapnekfme8mZU4XlenV80sy0xxIqPo9etucmJQyUWiadbpcWpd3G3KzJ7nV5HifuX90zjpdouZa4rsJ8n8iqc1FBxmHv6wezWPaBLGt2bKLC9vHmXNiL6DW26Jtz2lUj0ctGUEmwc0ujya0PUEiAIAgFm9y3yap98fcSV+L665F37M7N8/ojczwwmDqNT4XUNMgNoWNrjVpbjyTCjKor5EbcVChJrpXbYj38MyR/UP2j+yb8+I2OTosF/L4nTzbwGTkxCNh6zPVGloqWJ8031aI3XmurKq4/uXA3YenhlUTpyu+Z288vIsR92fymqj2i5nTi+wnyKZloebEkEy7l1G+JqP6NK3bYfsM5MW/2pFl7Mjeo3svn/4WKddUfRQ/3kW9wzh7i4/y/v8Ae4+19T0zxll6xpfoELQS1RB+6rh/mKnFpoenRI/Bp14N6oq/akerLmiv53FSJAJ1nF/0jCc9P3HnHS7eXmWtf/pw8jiZk5W4NilubJV8B+LWfBboPsJm7EQzQ5HLgq3R1Vs+D+haeWsnLiaFSk3nrYHiO1W6CAZXQnkkpIva1JVIOD7yF5c/8tycmGBHfq9++EcuuoeUeKg5J1U/+WrmeiK2t/8Anw6prV6/X7IjmZHl1D7Te486K/Zs4sH28fP5MtDOryPE/cv7plfS7Rcy8xXYT5P5FOZPxXeatOp6t1a3HokEjpGqWklmi0edpzyTUtmXrRqB1DKbqwBBGwg6weqU9rHqE01dFIZcyecNiKlIiwVjo/ZOtD2SPbLanLNFM8zXpunUcX/UaBEzNRNci5bwuIrU6T5PoLpnR0lCnXuuO9i/XOWpTnGLkpssqNajUmoOkuP92Jlicg4SmjPwWidFS1u9prsL8XJOVVZt2zMsZYajFN5F6FR5Txi1qhdaSUVIFqdMAKLcwGvollCLirN3KCpUU5ZkreCLD7lvk1T74+4k4sX11yLf2Z2b5/RHM7q3zmH+zU/FJswmj8jR7U60OT+hBZ2FWSLuf+XUuZ/cac+J7NnbgO3XmWLnl5FiPuz+U4qPaLmW+M7CfIpiWh5sSQWL3KqFqdep6TqnYF/1zgxb4pFx7Lj+2UvG399SZUddSoeLRXqGl+ucr0LKOrGO1KD6LKeYXAY9kmEJ6Ef7o+G08EW303Rus6B9jmb8NK0zk9oQvRvs0yqJYlAZcPhXqG1NHcjaEVmP9okOSWplGEpdVNlg5fyXVOSsPTFNi9PvZZFBLCykHUNeosJxU5x6Zvu4lvXpT90jG3FW4Fd1qLKSrqVO9WBU6+MHXO5NPiinkmuDRb+ZeV+FYVSxu9PwKnOo1N0ix57ysrwyT4aHocHW6Wkm9VwZWudeVuF4l3B8AeBT+yu/pN26Z3UaeSNimxVbparfdov74nQzGyXWOLo1e9OKY0m0ypC2KMAQSLG5I2TDETjkavxNuCpTdaMrO2/kyyc4aDVMLXRBdmpOFHGSpsJw02lNN7lziIuVKUVq0ylsVg6lIgVab0ydmmpW9ttrjXLVST0Z5uUJR6ya5kxzHzuWiow+INkHzdQ7Fv5rcQ4ju5py16Dk80SxwWMUF0c9O5kkzrzaTHorowWqo8B9qsu3Ra27iO680Uqzpuz0OzFYWNdXWpXOMzZxdI2ahUPKg74Dy+Df2zuVam+8p54StHWPpxOlmrm9iRiaNRqLqiOCxcaFgORrE9AmutVhkaub8Lhqqqxk48LllZaqquHqliAO9sLkgbVNhrnBDrIuqrSg77FH0KLOQqKzMdiqCxO/UBrMt20tTy8U5cEWn3OcDUo4ZxVRkLVSwDCxtooL2OsawZXYmSlPgXvs+nKFN5la7Of3TMm1apoNSpvUChw2gpYi+ja4GvceqZ4WcY3TZp9pUpzcXFXtfQrt1IJBBBBsQdRBG0EbjO4p3w1JbmBkusMXTqNSdUCsdNlKqdJSBYka733TmxE4uFkyxwFKaqqTTtZk+zow7VcJWRAWZkNgNpO2wnHSaU02WmJi5UpRjrYpnFYSpSNqlN0J2B1K35rjXLSMk9GeclCUeElYwyTEtzuf4XveCpne5Zz0khf7QsrMQ71GehwMctBePE7mC1hj6Tt7Doj2KJqZ0w0ue8TS00ZfSBHWLSETJXVjTyhR4ThXXfVpEDkLLq6jM4vLJM11I9JTa3RR4lueY5m7k7KlbDFjRqFCwAYgKbgbNoPGZhKEZdZGynVnTvkdjd/xXjP6h+pP2zDoKext97r/AM38Psc3G4x67mpVbSc2uxAF7Cw2ADYBNkYqKsjTOcpvNJ3ZlwGVatBai0n0RVXRfUNY1jVfYfCOsSJU4ytfuMqdadNNReppzM1HWw+cuLpoqJXZVQBVACagNQHi3mp0YN3aN8cVWirKXBcvse/8V4z+ofqT9sjoKexPvdf+b+H2NLKWVa2JKmtUL6N9G4UWva/igcQmcacY9VGupVnU67uaczNZvZOyxXw/zNV0Hog3XstdfZMJU4y1Rtp16lPqyaOwmfmMA8ameU09fsImn3WmdP6jX8PT8mHEZ6Y1/wDuhfsIo9pBMlYamu4xljq8u+3Jf+nExWKeqdKo7OeN2LdV9k3KKjojllKU+s78z7gsW9FxUptout9FgAbXBB2gjYTEoqSsxCcoPNF2Z0/8WY3+ofqT9s19BT2N/vlf+b+H2Pozsxv9Q3ZT9sdBT2Hvlf8Am/h9jj1qhdmZjdmJZjxljcnVymbUraHO227s61POjFqoVa7BVAAAVNQGoDxZq6Cnsb/e664KXy+x9/xZjP6h+pP2x0FPYn3yv/N/D7GllLKlbEkGs5cqLAkKLA/ZAmcIRj1UaqlWdTru5qBSdQ1k6gOU7JkzXZvgi88PSGHoKo2UqYHYX/4lQ3mlc9TGKhBJdyM+Fp6CKvoqB1CYszirJIywSa2D1aS+i56m8IdWlbokswjw4FO504LvGLrJu0yy8z+ELc17dEtKMs0EzzmKp5Ksl439TlTaaBAEAQBAEAQBAEAQBAEAQBAEAQBAEAQBAO1mbgu/YyittSt3xuanrH92iOmaa8stNnTg6eetFefoW7jdYVfSYDoHhMOkKR0ysR6GWxsyDMQDWPg1QdzrbpQ3A6QzdmT3GGkiCd1LAWalXG8Gm3OLsns0+oTswktY+ZVe06fGM/Igc7SqEAQBAEgCSD29FlALKwDeKSCAbbbE7do2SE0yXFrVHiSQZaOGd/ER3tt0VZvwExcktWZKMpaJvyMbCxsdRG0HbJIasfIIPdKkz3CqzWFzogmwG0m2wcsNpakqLeiPEkgEwD3UosoBZWAYXUkEAjjF9okJp6EuLWqPEkgQBAEAQCwe5ZgNVWuRttTXo8J/aV6jOHFz0iW/synwlPy+5NvGq8iL7XP4gL/dOTuLPWRsyDMQDXxw8HSG1DpDj1bQOUrpDpkoxnpc0M58ncKwtRF1sV0k+0uteu1umZ0p5JpmnE0ulpOK8uZS0tTzQkgQBAEhkomuQcfg+FUqWHwwIZiDVrnSfUpN1BuF2bfZOSpGpkcpS8kWVCpQ6WMacNe966HvuqN8rQHEjnrI+EYTRj2p148n9CMZu4FcRiaNJvFdvC5lBYjpC26Z0VZOMG0cWHgp1YxejJLnrlfEYXEClRY0aSove1QAA8Z2a7HVbk5Zz0IQlG8uLO3G1qlKplg8qtwPGeDivgsLiXAFdyASBYstmuea4Uji0uWKKy1JQWgxbU6EKj6z+xwsj4nC00Zq9F61TS8BdLRS1vOI5b7jzTdOM2/2uyOSjKjGLc43fcu7zLBwuIDZKqVFppS0qFY6NMaKiwcD8JxOP/Kle/FFvGa91ckkuD4LzKpS1xfZcXtttvlk/AoVbvJvm5j8IcXSo4fDCzFr1qx06ngozXUG4TWo+AnJVjUyOUpeSLPD1KPSqFOHm9TH3Um+XpDip362PwjCdVke0+vHkQudhWCAIAgADi1ncBIBd2QMncFw1OlvVfDP0jrc9ZMqak88mz01Cl0VNR2NnAi66R2udLoPi35QoUdExZtjpfc2ZBkIAgGrg/BvT9A6vsnWvQNa/wCUyXuYR4cCqc+MlcGxTWHgVflE6fHXobXzESyw880ORQY2j0dV20fH7kfm85BAEAQDtZmeXYf7R9xppr9mzpwfbw5/Rnb7qfz1H7s+9NOE0Z1e1OvHkyKZKaoK1M0ATVDDQA13PFzbb8l50ztlebQ4KTkprJr3FoYzLeEdhhsZ3vvlhpggtSVju0yBY77m23bK+NOaWaGheTr0W+jq2v37epxe6NkQ6IxKOSqBVNM20VU2AKW2C9rjm4ptw1TjlZze0KDt0ifBd32+pX87ioLOyd/0V/8A09f9crpdv5ou4f8ASf8A8v6lYyxKQ7uY3l9Dnf8A9t5oxHZs6sF28fP5M6vdR8opfdfqaa8J1XzOj2n2keRDZ1laIAgCASXMDJXCMUGI8CjZz9rzB1gn/LOfEVMsLbnbgKPSVbvRcfsWjjdYFP0zY/Z8/wBmq/Gwlci9ltubQkGYgCAIBq4rwCtTcPBf7J39BseQFpK2MJcHc4+e+RuFYY6IvUpeGnGbeMvSPaBNtCpkl4M5sbQ6Wnw1XFFQiWh54QBAEAkOZWBqHGUHFN9AEkvoto20W16VrbxNFeSyNXOvB059NF2dt7eDO53TcFUerRZKbsNBgSqlgDe9jYappwskk7s6/aUJSlFpN6nAzHxaUsZTapYA6SgnYGYWB6dnTN2Ii5QdjkwU4xrJyPedWQ66Yqqe9u61HZ0ZFLAhze2oGxF7WPFIo1YuC46E4rD1I1Xwbu+B3MvYk4XJdLC1T8u6qNG9yqhtLXzABfw2TTTjmrOS0OqvPosKqUutw9CDUaDObIrMeJVLHqE7W0tSqUW9FctHJ+DqfwhqZRhUNCqAhBDXbT0Rbbc3GqV0pLpr+JewhL3TLbjlfAq6vh3Q2dGQncylT7RLBST0KJxa1ViQ5i4Gpw2i/e30BpEvosFsUYA6VrayRNOIlHo2rnZgqcnWi7O29vA6ndMwdR69Nlpuy97tdVLC4YmxsNWoia8LJKLuzf7ShJzi0noQadhViAIAkAuPM3I/BMMqsLVH8OpznYvQLDnvxyrrVM879x6PCUOippPV8WdPDeGzPu8VOYeMek9YVZrexvjxdzakGYgCAIB8dQRY6wdoMA18IxF0JuU2E71Pinn1EHlUyXuYR2ZV+fuQ+DV++IPkqxJHEr7WX8x08UsMPUzRs9UUeOw/RzzLR/P+8SMTpOEQBANqnlOuoCrXrBRqCiq4AHEADYTB04vuRmqtRKyk/V/c9fxfEf1Ff/dqfukdHHZE9NU/k/VmnMzWdGhl3EouiteqF3DSOrkF9nRMHSg3do3RxFaKspM0KtRnJZiWY7WYkk85OszNK3BGptt3Z7w+Jemb03dCRYlGZTbiupGqQ4p6omMpR6ra5Gf+LYj+orf7tT90x6OOyMumqfyfq/uYcTiqlWxqVHcjYXZmtyDSJtMlFLRGMpyl1m3zMqZUrqAq16wUCwAquAANgADWAkdHF9yMlVqLST9Wff4tiP6iv/u1P3SOjjsh01T+T9WaczNYkgQCV9z7IfCK3fnHydEgjiZ9qjo1N2ZzYmpljlWrO/AYfpJ53ovmWZi3OpFNmfeNoUeM3Rew5SJXou5bIz00CgACwAsANwGyQZJWPUEiAIAgCAa2LpnU662Td6QPjL02BHKBJWxjJd6NfKuAp4ygyN4ri6tvB81hyj4iZQk4SujXVpxqwcX3lMZQwT4eo1KoLMhseI8RHGCNctISUldHm6lOVOTjLU15mYCAIAgCAIAgCAIAgCAIAgCAbWS8nviaq0qY8Jjt3Ab2PIBMJyUY3ZspU3Ukox7/AO3LoybgaeEorTXUlMayd+9mPKdZlVKTnK7PSU6caUFFaIy4VCbuwszbB6KjxV5955TyCQ9jOK72bMgyEAQBAEAQBANQ/JN9Bzr+ix38zH285tOph1X4HDz1zb4ZT06Y+Wpjwd2kNpQ/lxHnM3UKuR2ehyYzC9LG61RU7AgkEEEGxB1EEbQRuMsigPkkCAIAgCAIAgCAIAgCAIB9RCxAAJJNgBrJJ2ADeZFyUruyLczMzcGDp6T2NaoBpnbojcg5t/GeYSsrVc78C/weG6GN3q9fsdf51voIe0w/JT/cPo69Wh1dZ+BuSDMQBAEAQBAEAQDy6gggi4IsQdhB3QDWouUIRjcHxGO/6JO9gOsDkMnUwXDgyKZ85qd+viKA+UA+UQeeBvH0h7efb00K+X9stCvxuDz/APJDXvW/5K1neUokgQBAEAQBAEAQBAEACQCzMx81O8AV64+VI8BT5gO8/TI6tnHOCvXzftjoXeCweT989e7w/JKq7lzoIbemw80HcD6RHUNfFfmW53t3dkbFNAoAAsALADcBIMkrHqCRAEAQBAEAQBAEA8VqQcENsPRs2EHcQdd4RDSa4mCjVKkI5uT4relbceJhvG/aN4Etd6MU7OzIlnnmd37Sr4cWqbXpjUH4yOJvx59vTQxGX9stCvxmCz/vp6963/JW7CxIIsRqIOogjaCNxneU2h8kkCAIAgCAIAgCAfVUkgAEkmwAFySdgA3mQ2SlfgWVmZmf3i1bEC9XaibQnKeN/wAPbOCvXzftjoXWDwWT989dtvySutVJOgm3zm3L8WO4dJ3A83id7fGyM1GkEFhs9uvaSd5J3yDJJJWRkgkQBAEAQBAEAQBAEAQDxWpBxZhcfDYQdxB133QQ0nwZrpWNMhahuDqWpx32BuJuXYeQ6pOuhje2pws680UxYNSnZK3H5r8j23/S2883Uq7hwehyYrBxq/ujwl8+ZV2Owb0HNOqpR12g/iNxHKJYxkpK6KOcJQllkuJgmRgIAgCAIAgGfA4N67inSUu52AfiTsA5TMZSUVdmcKcpyyxV2WlmpmkmEAd7PW9LzVvtCX97aeTZK6tXc+C0LzC4ONLi+MjuVKxclaZtY2Z9w4wt9rewb77JptbU67t8EZ6NIILLs+O0k7yeOQZJJKyMkEiAIAgCAIAgCAIAgCAIAgHl1BBBFwdRB2EHdA1NWzUuN06S6/m49o5d06mvjHkYMrZIo42naoAw8x1I0lvvVvy2GZQqSg+BhVo060bSKwzizVrYMliO+Ut1RRs+2PN59nLulhSrxnw0ZSYjCTo8dVv9zgzccgkgQBIB3s3c1a2MIb5ulvqMNv2B53Ps5d001a8Yczrw+EnV46Lf7Fn5JyTRwVMimAo2u7EaRtvZv/wEr5zlN3Zd0qMKMbRM/hVeNE6Q7fmg9p5N+Ohs4y5G1TQKAAAANQA1ASDNKx6gCAIAgCAIAgCAIAgCAIAgCAIAgGtUwxBLUzok6yD4rc43H6Q18d7Wk33MXHvR9pYgN4LDRa2tW3jeQdjD467bIt3kKV+DIpnBmFTq3fDkUn26H/bJ6PE6NXJOmliXHhLijgxHs+M+NPg/gV7lLJlXDNo1kKHdfYfskajO2M4yV4sqKlKdN2mrDJuTauJbQooXO+2wcrE6h0xKcYq7FOlOo7QVyws3swqdKz4kiq/of9sdfj9OrknFUxLfCPBFvQ9nxhxnxfw/JK6uIC+Co0mtqVdw3E7lHPxar7JzW7zvcrcEfKeHJIaobkawo8VeYbzynote0X2Cj3s2ZBmIAgCAIAgCAIAgCAIAgCAIAgCAIAgCAY61EOLML/keMHaDyiNCGrmHw6fHUXo0x+T+w6vOMngzHivEVadLEIVZVqIdRVhfXxEHWCOsQm4u6DUZqzV0fKNKlhkCqq00GoKotc8gGtiesyW3J3ZEYxpqyVkPDqcdNf7z+Se06/NMjgieL8DPRohBZRbj4yeMnaTymRcySSMkEiAIAgCAIAgCAIAgCAIAgCAIAgCAIAgCAIAgGhlZQtNqi6nVdTDbq3HjHIdUyjxdjXU4JtajJKhqa1G1uy62O3XuHEOQaolrYilxipPU35ibRAEAQBAEAQBAEAQBAEA//9k="/>
          <p:cNvSpPr>
            <a:spLocks noChangeAspect="1" noChangeArrowheads="1"/>
          </p:cNvSpPr>
          <p:nvPr/>
        </p:nvSpPr>
        <p:spPr bwMode="auto">
          <a:xfrm>
            <a:off x="2399440" y="4352364"/>
            <a:ext cx="222250" cy="222251"/>
          </a:xfrm>
          <a:prstGeom prst="rect">
            <a:avLst/>
          </a:prstGeom>
          <a:noFill/>
        </p:spPr>
        <p:txBody>
          <a:bodyPr vert="horz" wrap="square" lIns="66675" tIns="33338" rIns="66675" bIns="33338" numCol="1" anchor="t" anchorCtr="0" compatLnSpc="1">
            <a:prstTxWarp prst="textNoShape">
              <a:avLst/>
            </a:prstTxWarp>
          </a:bodyPr>
          <a:lstStyle/>
          <a:p>
            <a:endParaRPr lang="en-US" sz="6271" dirty="0"/>
          </a:p>
        </p:txBody>
      </p:sp>
      <p:sp>
        <p:nvSpPr>
          <p:cNvPr id="1055" name="AutoShape 31" descr="data:image/jpeg;base64,/9j/4AAQSkZJRgABAQAAAQABAAD/2wCEAAkGBxQTEhQUEhMWFRUWGRgaGRgYFxoeHRwfGhkYGx0XHB0dHSghGholGx0cITQiJSkrLi4wHh81ODMsNygtLisBCgoKDg0OGxAQGzQmICQsLCwsLywtLTQsLCwsLCwsLCwsLCwsLCwsLCwsLCwsLCwsLCwsLCwsLCwsLCwsLCwsLP/AABEIAHoBnQMBEQACEQEDEQH/xAAcAAEAAwEBAQEBAAAAAAAAAAAABQYHBAMCCAH/xABOEAACAQMCAwUDBgcNBwQDAAABAgMABBESIQUGMQcTQVFhInGBFDJScpGhFSNCYnOxsiQzNDV0gpOUorPBwtMXJTZDVNLhFmODklPD0f/EABoBAQADAQEBAAAAAAAAAAAAAAACAwQBBQb/xAA5EQACAQIEAgcHAgYCAwAAAAAAAQIDEQQSITFBcRMyM1FhgZEFFCKhsdHwQsEVIzRScuGS8SRDU//aAAwDAQACEQMRAD8A3GgFAKAUAoBQCgFAKAUAoBQCgFAKAUAoBQCgFAKAUAoBQCgFAKAUAoBQCgFAKAUAoBQCgFAKAUAoBQCgFAKAUAoBQCgFAKAUAoBQCgFAKAUAoBQCgFAKAUAoBQCgFAKAUAoBQCgFAKAUAoBQCgFAKAUAoBQCgFAKAUAoBQCgFAKAUAoBQCgFAKAUAoBQCgFAKArnaLdPFw65eJ2R1VcMpII9tRsR02q2gk6iTK6rag2jGuDT8ZukL289xIqtpJ+UBd8A4wzg9CK11quFovLUsnvs/wBkZKarTV4nf+DeYPp3P9aT/Uqn33A969H9izosT+Mfg3mD6dz/AFpP9SnvuB716P7DosT+Mfg3mD6dz/Wk/wBSnvuB716P7DosT+Mfg3mD6dz/AFpP9SnvuB716P7DosT+Mfg3mD6dz/Wk/wBSnvuB716P7DosT+Mfg3mD6dz/AFpP9SnvuB716P7DosT+Mfg3mD6dz/Wk/wBSnvuB716P7HOixP4zr7NeNXjcUWC4uJnC98ro8hYakVhjqQcEVdXjT6LNFb2+ZyjKfSZZM26vPNpmHHY5U41a2qXVysE6F3QTydfxxwpzlR7A2zt4YrXCzouVldeHIzyuqijfRmh3PDleIRa5VAAAZZXD+z0JcHUx88k58c1mUrO5fbSxX+ziBzarLNNLNKzSqS8jsMJM6DCk6QcKN8Zqyu1mslZafQhS2uWW9thIhQl1B8UdkYYOdmUgiqk7O5Nq5lPBeaLiwu5ReSSzWLzywpM7ajG0Tsoz5bdRjfqOhFbZUo1IrJ1rXsZY1JRl8Wxdue49VjNcQzSI8ULyRtFKyg4XXuFOlwcdSDsdqzUeuotbs0TV1e5L8Bsu6hQF5JGIDM0kjOSSoyfaJ0jboMDrtUJu7OxVkevE7ETIULyJ4ho5GRgd/FSMj0ORXIuzudauULsdlluYXuLi4nldJWRQ0r6QNCHdc4Y+0eufDFasUlGWWKKMO3JXbNDuYA6MhLAMMZVirD3MpBB9RWVOzuXtXM44Y8ttxr5Lc3NxJFIhe21zPjPXSwBw+AHG+ei+JFapJSo5opX4lCuqlm+RYO0MuYoYoJZI7maVI4ijsuMnVI7AEBlWNWO/Twqqha7bWiWv5zLKibWhYOFcPECaBJLJ4lpZGdicAdSdht0GB12quUru5NKxWe1MvHYyXEU0sUkWjSY5GUENIikMoOG2PUjIq3D2c1FrRlVa6jdHxwzhivYQTTXl1G0kMTNILiTZpFXcDOPnEbYpKVptJLfuEVeCbZZuAwypbQpO2qVY0WRsk6mCgFsnc5O9VTacm1sWxvbUccte8gcB5IyFJDRsVYEA43Hh6Ui7MSV0UHs2spL6xM013diYu6h1uJNsBceyToPXxBrViGoTskrciiks0btsk+yzj9xcpcxXLd41vJoEuANY9ob42JGnOfIjPmYYinGLTjxRKjNyunwL1WYuM74XxBL3iN7BdzSKYX0QQLK8QKjIZ/YZTI52O+cAjHpqlFwpxlFb7spUlKTTLRy1wiS2adGleWFnDQ947O6AqAyFmySAw236GqZzUrO2vEsirXJi5hDoyEsAwIJVip38mUgqfUGoJ2JPUzblGOWTil7BJdXLxWxUxqZ38WyNRBBYDGMHY+Oa1VLKnFpK7M8LubTexptZDQVmy5acyTyz3E4MsrsqRzuqKg9lMBce0UUE+px4ZNrqKySXyIZeLZWOzWOS8juTPdXTGOZkUidxgADyO599XV7Qaslt3FdK8r3fEunKvDJLeFkmkaVu9lbW7FmZS50Fj56NI+FZ6klJ3SLYJpanLzpwaaaF3tZ5orhV9jRIwVsZOkrnTk7jV16eAxUqU0n8S0I1ItrR6kNyTzHE/CXlnklzEHFwWkcvqA6qc6lLDBAXGCcDcVZVptVbLjsRpzThd+ZK8lcHmjiWW6lnaZwW7t5nZYgxyI8E4ZlGAWOTnNQqzi3aK0+pOEWtWWeqSZTu0HmaW3MFta4+U3ThEYjIjBIUuR4nJGM7bE+GDfRpqV5S2RVUnayW7O+Lk+HRiWS4lkPzpWuJgxPmulwE9ygCo9K76W9ESyIrnL/HJ7PiR4bdStPG41W8r/PwQSFc/lfNZcnfI8jgWzhGdPpIq3eVxk4zyPyNAuoBIjISwDDGUZlYe5lIIPurMnZ3Lmrma9n0UlzNfpPdXTC3m7tMXEi7BpBvpIyfZFaq1oqLSWq7iildt3excOW7B4pbn90PPEWTR3khdkZQwkjOemDg/H0qick0tLMtirNk/VZMUAoCrdqH8V3X1V/bSrsP2iK63UZSeyUuLC4MWnWJmK686SRHHsSNwD5+HXB6Vj9r5feIZtsvDfdnMHfo3bvJRL+7CLfBYStwIoliMrgJ7QCPq7rG7PJk7KR3elmyMyngqShkbfw3d7avwtfwXzvYkqsutbfQt8YOBqwTjfAwM+OAScCvEdr6GteJDc5W8jWcpileKSNTIrIxX5gJKnHUEZHvwfCtOClGNaOeN09NfErrJuDs7Gddm97dXV4BLdzmONTIymV/awQAp36ZIJ8wMeNe17Sp0aFG8YK702Whhwsp1J6yehsFfNnpigFAZJyF/wAQSfpLv9b19dL+lhyj9EeVDt35m61hNhmvNsgj5g4bI+ytGUBPTUe9XH2uo+IrXT1oSSM89KsWaRI4UFmIAAJJPQAdTWQ0Ff7PgfkELYxr7yQZ+jLK8i/2WFW1uu/zYhTVoliqomU/lvh8Vzb30Myh42vLsMD+lO48iNiD1FXzk4yi13L6FUIpxafe/qUbjVxccJgurCfVNaTwzLbS+KFkbCH4ncfEbEgaYKNaSmtGmrlTbp/C9uBslp8xPqr+oVgZqR6GuAzjsJ/gM38ob+7irZjeuuRmwvVfM0isZpKL2tcJZ7ZLuHaezcSqfzQQW+AwG/mnzrThpJSyvZ6FNaOmZcDo5SvfwhP8v0kRxRiKEH6bhWnf7dMYP5jedRqR6NZPN/t9yUJZ/iLlVBYU/tb/AIquf/i/vo6vw3ar84FNfs2R/B+TYp+H2jLJMr6LaQap5WTK6HI7suUxsQABttjGKlOs4zkufBCELwXkXezvklMgjbV3TmN9jgMFViM+OAw6eOR1BrO01uW3Pq+/epPqt+o0W4exjnJnCrqTgsj2dzMkgd8RKU0sAF1AHTrVyOmG64881vrSgq3xLQywjJ03lZeuy3iNtLYoLaNYim0sY6h8bsc7kNjIJz5eFZsRGSn8WpdRcXHQuFUFpSOM8q2XF4kuoyUkdfZmTZttsOviVIx4EYxkVojVnReV+hVKnGornl2WcTuGF1a3TmR7STuxISSSMsMZO7YK5yd8EeVdxEYq0o8TlGT1T4F8rMXGcckfx1xb3p+utVXsYFFPtJGj1lLxQGcdi371e/ylv2RWrFbx5FFDZ8zR6yl4oDKRwlE5haFSRDKFuXj/ACWkQMVJHjiTL+81tzN0L8VoZstqtlzNWrEaRQGW9qatb8Q4dfMCYUZVc+C4fVv6lS2Pq1sw/wAUJQ4matpKMjUEcEAgggjII6EHxHpWM0mZcbh+VcxWwi3FrGrSsPycGRgp9+pBj84+VbIPLh3fi9DNJZqytwNPrGaTJ+zvhKz3PFC0k6ablv3qZ485eXroIz8a215OMYcu4zUo3lLmaBytwU2kTxay4MsrhmJLEOxYaierb7nxrLUnndy+McqsTFQJCgFAVbtQ/iu6+qv7aVdh+0RXW6jKV2R2yyWM6SDUjTMGGTuO7j2OPA+XjWP2xNwxEZR3Uf3ZzBJOm0+8mOJ8vWsAnnkhR4Ei1CAIuFYfvjqDgBmVIh4fN9azUsXXqZKUZNSb3v6empdKlCN5NaHbYc32DRqVuolGMASPpYY2wQ51Z9fHzNVVMDiYyacH5LT5Eo1qbWjPHjnM1m1tOq3cBZopAAJUJJKEAAZ3OalQwldVYtwe64PvOTqwyvXgZz2T8QiguZWmlSJTEQC7BQTrQ4yfHAr2/a1KdSklBN68OTMGDkozd3wNT/8AVVl/1lv/AEqf/wBr5/3PEf8Azfoz0ulh3nnYc1209z8ngfvWCM5Zd0ABUY1flE6vDI671KpgqtOl0s1ZXtZ7nI1oylliTlZC0yTkL/iCT9Jd/revrpf0sOUfojyodu/M3WsJsIjmPlu3vUCXCZ0nKsCQynzUj9XTYeVThUlB3iRlBS3OFeT1K93NdXdxFtmOWUaWA8HKIrOPMMxB8c1LpdbpJM4oeJZEUAAAAAbADoPSqiZ53MOtSuplz4qcEe4+FECI4HyvDaMzQvMNbM7q0rMrM3VyD+UfP0FWTqOe5GMFHY7OO8Giu4HgnXUjj4g+DKfBh51GE3B3R2UU1ZnbEmlQo8AB9lROnhxKxEyFC8iA9TG5VvHbUNwPdXU7O5xq5E8u8oW9kT8mMqqTkoZGKE4xkqds48fQeVWTqyn1iMaajsWCqiZ8SxhlKsMqwIIPiDsRQHHwLhEdpBHbw50RjAzjJySSxwBkkkk++pTm5ycmcjHKrI76idIbmHlqK8GmdpSm2Y1kKqcHIJA6nPn5DyqyFRw1RGUFLc5rXk+KOMRxzXaIBgKtzKMDyG+w91ddVt3aXojigkSXAuDRWkQhhBCgs3tMWYliSSSdycmoTm5u7JJJKyPvi3DluIzGzyKp6925QkYIKkjfG9Iyyu4auR/LvKkFltbtKqEklDIzJkjGdJ8dh0qU6sp9YjGCjseZ5Ptxcm6h7yCVvnmJ9Kvk5OtCCpydzt136713pZOOV6odGr3RYaqJlbh5PSJpDbXFzbrIxZ443QpqO5YCRH0E/m48PIVa6ra+JJkOjtsyT4JwWG1jKQqQGYszElmdj1d2O7MfM1Cc3N3ZKMUtjtuItSldTLkYypwR6g+BqKOld4fyRbwzGeJ51lY5du+c698kNk4YE+dWyrSksr25EFTSd0WaqiZzX9p3qadcib9Y2Kt7sjfFdTszjVyF4ByZb2bE27TICQWXvWKsR9JTsasnWlPrEY01HYsdVEz+MMgjpnyoCsHka3M/ygyXHfjbvO/fVjGMeWMeHSremlly8ORDo1e/Es0a4AGScADJ6n1PrVRM+qA8L6yjmjaOVFdGGGVhkGuptO6ONJ6Mg7XlBIl0QXN3FF4RrKCoHkpdWdR9VhVjquWrSuQ6O2zJLgvBILVSsCadR1MxJZnb6TuxLMfUmoSnKW5NRS2Ou8t+8QpqdM49pG0sN87HwridgyA4NyTb2rmSBp0ZiC/45iHIOfbBzq6n13PnVk60pKzIxpqLuiy1UTFAKAUBVu1D+K7r6q/tpV2H7RFdbqMp/Yx/A5v05/u46w+2u2j/AI/uxgezfMtvMto01pcRRjLvG6qM43IwNz0rzsNONOtGctk0zVUTcGkZ/adkhKAy3Wl/EJHqA9ASwJ9+BXsT9tq/ww08X/owrA6ayPniPZWsUUknypjoR3x3QGdKk4zr26V2n7Zc5qOTdpb/AOhLBJJvMVTknlsX8zxmQx6U15C6s+0oxjI869DHYt4aCkle7sZqFHpZWuXP/ZEv/Vt/Qj/vrzP42/7Pn/o1e4L+75HdyjyPLY33ea1lhMTrqxpYElCAVyfI7gn4VVjPaMMTQy2tK6fhx4llDDulO97ov1eObDJOQv8AiCT9Jd/revrpf0sOUfojyodu/M3WsJsKhddpVhE2mV5o3+i9vMrfYUFXrDVHt9UVyqxjoyzcNv454kmibVHIoZT6H08D4EHoaplFxdmTTTV0fV7ciJGcq7BRkhEZ2PuVQSx9AKJXdjpV07SLEv3YaYyZx3Ytpy+R1GnRnNXe7ztfhzRX0sb24ltjfUAcEZAOCCDv5g7g+lUFhC8d5ttLRgk0v4w4xEgLyHPT2VBIz64qyFKc9UiEpxjoyLuO0GKMa5bO/ij8ZHtiFHqfayPiKmqDeia9TnSpbpk5wLmG2vF1W0yyAdQMhl+spww+IqudOUHaSJRmpbHRxjiC28Es7jKxIzkDqdIJwPU9K5GOaSXedk7K5W7XtJsZFDKZj54t5mx6ZVCPvq14ea3+qIKpFq6P5D2ncOY6UlkY+SwTE/YErrw1Rbr5oKrBuyZ53vadZIMDvmkPzYzDIhYnYDLqAN/Giw03/wBiVWKLJxvjcNogknLhemVjkfGBnJ0KdIx4nAqmEHN2RNtLcr0PadYO2mN5ZG8kglJ9+AuaueGqLf6orVaD0R1WXaDw+R+7+Ud2+caZUePfyy6gZ+NRdColex3pY3tctANUlhwcZ4qlsneSLIy5we7ieQjYnUQgJC7dTt0qUYuTsjjdiuQ9p3DnOElkYnwWCYn7AlXPDVFuvmiCrQeiZ6T9pFggy7zKPNracfrQVxYeb2+qOupFbll4ZfpPFHNEcpIoZSQRsemx3FUyi4uzJJ31OmuHSN47x2G0QSTl1U53WOR8YGcnQp0j1OBU4Qc3ZHG0tyvRdp/D2OlHlcnoFglJPw05q14aot/qitVoPY9z2iWCkCSSSEnp3sEyD7SmKj7vU4a8miTqRW5YuHcRinTXBKkq+aMGHu26GqpRcXZokmnsdVcOigIbhvNFtPcyW0MgeSJdTY3XrpIB8SpxnGwyPHOLJUpRipNbkFNN2RM1WTI7jfGY7VA8qylTnJjikkxgZy2hTpHqalCDk7I43YieCc+2N3MsMErNIwJAMbr80ZO7KB0qydCcFdohGrGTsmWeqSwUBUP9pNh3hiWSRpAxXSkMrEkEg6dKnV08Kv8Adqlr2+aK+lje1yzQ3oaIShZACurSY2D9M40EatXpjNUta2J3KvP2m8PRikkksbr1V7eZWHvBTIq5Yao9UvmiDrQTs2ezdoVkBkmcDzNrcY+3u650E/D1X3JZ0SXLfM9tfB2tnLiMgNlWXqCR84DyqNSlKn1hGalsTNVkhQCgKx2mJnhd39QH7GU/4VdQ7RFdXqMpnYw37kmH/vn7446w+2u2j/j+7GB6j5k32g8eNnaM6Z1uTGjDHssVYhjnYgaelZfZ+GVesovZavxV9i6vV6ONyQi4Df4GOIRkED51opbp5rIB91bnhcN/a/8Al/ogpVLb/I+pOV7pgdXEWORgr8mh0EHqCpBJHpmuqhh1tD5u/wBTjzv9XyRA8q8tTObgxzQWxjmeEm3tIwz6Me0S5bAOR7I2GKuq06bsp3lx+KT09LepCObW2nJE+eXr4fM4ip/SWqE/2HWqPdsM/wBD8m/3uWJ1Fx+RAcX4hc2F5aJcXHyhbnUmlIkjVWLxKrdSTjUfGlTA0pUZOmrOOt229LPQj0sozSk73LjXhmwyXs9GePSkfTuj/aYf419dL+lhyj9DyqfbvzN0rCbDN+2bhgnWxRdIkkuBErEdO8GN/HGQD8K14WWVyfhcz4iOZJeJU+QOaZOF3L2d6CkRbDZ/5Tn8sf8AtsME426MPHN9akqsc8N/qU0qjpyySNzVgQCDkHcEV5puKDZWqjmOdsDJsw3x1xpn34XFaW//AB1zKUv5vkSXaXzQbG01R/v0p0R/m7ZZ8eOkfeVqOHpdJLXY7WqZI3IPsb4ABAb6XLzzs+HfdgoYqTk76mYEk+IxVmKqfFkWyIYeOmZ7s0hlBGDuD4VkNBg/P/DG4TxCO4sz3ayAugHzQQRrix4xnKnT+dgYwK9OjJVqbjMw1V0U80TVSsfFuHx+0UjnEbOF64VwXiz4bqUJ99YdaU/FGvSceZYIIVRQiKFVQAFAwAB0AA6Cqm7kzDeyL+N5PqT/ALa16WJ7JeRiodozX+ZuApeRojEKUljkVtOSCjqxA3HzlBX41gpzcHc1yjmJWQbH3GoEjCewwf7wf+Tv/eRV6eM6nn9zBheu+Rbe3DhMbWiXGkCWN1XV4srZBU+eDgjy38zWfCTanl4F2JinG53di3EJJeHlZCSIpWjQn6IVGA9wLEDyAA8Kji4pVNOJLDtuBfazF5g3Y2uOKMB0EU37SV6WK7Iw4frs3DiIiMZWfR3b4QhyMNrOkJv1JJwB45rzle+htduJy8tcJ+SW0Vvr1iMEBsYyNRI2yegIHwqU5ZpORyMcqsSdQJHPxFcxSA9Cjfsmurc49jFewUfuyb9B/nSvRxvUXMx4brM225t0kUpIiurbFWAIPoQdjXnJtao2NX3MS554TJwa8jubFjHHLn2ckqCu7RMPyoyDkA9N8YwDXoUZqtDLPgY6qdKWaJrvLHGlvLWK4QY1jdfosDhl+DA7+NYakHCTizXCWaNzz5w4z8ks55/ylXCDzdvZQY8faI++u0oZ5qInLLG5ifLvecL4vEs53JRJD5rMq75PUKxBJ/NNehO1Wk2vyxihenVsz9C15ZvFAfmhTJZXFveoPYaWVkA8o5WR4/in3N6V6+k4uD7l9DzmnCSkfpCxu0ljSWM6kkUMp8wwyPuryWmnZnoJ31IPnzjDW9qRFvPOwhgA6l5Ngf5oy3wFWUYKUtdlqyNSVloZV2TWfdcYeI4YxLOmfVGC5H3/AG1txTvST77GSgrVGjeK803GDdrSj8Lr6rBn/wCxH6q9LDdk/Mw1+0RvNeabiD4HweOO4uLqB1aO6ER0pjTqTWDIGBwdQYeHUE75qyc24qL4EIxSba4k5VZMUAoCK5rszNZXUQ6vDIB7yhx9+KnTllmn4kZK8WjKuxO7/hMX6Nx/aU/5aq9tw6k+a/PmVYF7oke2n+BR/ph/dyVT7E7eX+P7osxvUXMvdzF1PygJmNGCNIVwV+c+c7KUU7Yxsx861rkGfVvbP3q6ZlOh3Zk7xmLI2oAEHppBBHrRtWO21InltDm7bWAovbkEFioJJiw2R1IwRjx1HyqdThyRGPHme8Vs+kKLxAwjClhMWOpFk1EjbrrQk9RpHjg1y67hbxKf2jRkXvCctqzMzDBJABmhIUE7kD/x0FWR7Cr/AIv6MqqdeHMv80oVWY9FBJ9wGTXy6V3ZHot21Mr7EojLxCec+ETE/WkkUj7g1fX4u0aaivyyPKw93NyNwrzzaUftK/feFfy+D9daKG0/8WU1f080enaRyQt/FrjAW5jHsN01jr3bHy8j4H0JpQrum7PYVaSmvEpXZjzw1s4sb0lUDFEZ9jEwOO7bPRM7D6J9Pm6MRQUlnh/2U0arTySLna/8QTfyFf74VnfYLn+xf/7PIqHb4x720H5OiUj36kz92KvwW0vIoxfAv/ZqwPDLTH/48fEMQfvzWWv2jNFLqIs1VFhl3b1GPk9s3iJWA9xQk/eBWzBdZ8jNiuqS3YuT+DFz07yXT7tX/dmoYvtCWH6iL3WYvMJ7Iv43k+pP+2telieyXkYqHaM3avNNp8v0NAfnnspu54r1mtrf5S/cuCnerHga4zq1NsdwBj19K9bEqLh8Ttqebh21LRXJTmDmSXit3DY3IFjGJSrD557wZADH2R19kbYy2d9qrhTVKLnHUtlN1JKD0Nk4DweK0gSCEYRPPckncsT4knevPnNzeZmuMVFWRIVEkfnfs5S5PEXFo0SS6Jd5VZl06lyMKQc5xXq18vR/EYKN87sXvmiDiYexN3LbvAL211CFWU571dJbVnK58j1x8M1N0rSyp3s9+Rpkp3Xdc02sZcKA8L/96k+o36jXVucexivYL/C5v0H+dK9HG9VczHhuszca802mbdu4HyGHz+ULj+ilz/hWvB9d8vsZsV1PM9Owwt8gkz0+UPp92iPOPTOfvpjLZ/I7heoefaPx+Bb6xt7iTRBG3yiY6WbJXPdLhQSfaByMdCKUKcnCUo77L9ztWaUkmUrtZ41ZXkkM1pNrcKUkGiRdgcofbUZ3LDb0rRhoTgmpIz4iUZWaNh5I4x8rsbeYnLFAr/XT2W+1gT8awVYZJtGynLNFMnGOATVZMyHh3ADecuR6RmWNppk8yRJJqX+cuRjzx5VulUyYh92i+RlyZ6R39h/MPeQvaOfai9uP1RjuP5rH7GHlUcXTtLN3ncNO6yvgTHDv3fxWSc729hmGLyaZh+Nf+aML9hFVy/l0rcZa+XAsXxTv3FI7PT/v+49Xu/7w1pr9gvL6FFLtWbfXnGwwXtfz+Fl09dEOM9M6mxn416WF7L1MOI7RGhcTtONmKTTPZZ0t82OQN0PzSxIB8sissXRvszTJVLaEv2ekfgyyx07iP9kVCv2kuZOHVVyw1USFAKAGgMC4CPwdxt4W9lGd4v5smGiP7H31qx0Onwl1utfTf9zHRfR1rFk7af4FH+mH93JXm+xO3l/j+6NGN6i5mgGxhuEDGTUjRopCsukhdRByN85bwPgK13cWSsmfSRQ94CZwzYwVZo99zgkY2I9MdK5rbYaENy/FGyXokfQPl05zkA5GjBBPQg75G4qyd9LdxGPHmS0XCYG3STOzgkGMhu8xnV7JB2AHuFQzMlZFA7Swi33CI1fVokAOWyw/Gw41eO+Kuj2FV+D+jKKvXgvEl+0riggsJd/al/FL/P8Anf2NX3V4vsyj0mIj3LX02+ZqxU8tN+Oh49h3CjHZyTsMGeT2fqR+yP7Zf7q9zGSvO3cZsNG0b95pFZDQUPtQmCy8Kz/10LfAEZP31pw60nyZTV/TzL5WYuM37VOQ/lKm6tl/dCj20H/NUf8A7AOnmNvKteGr5Phlt9DPWo5tVuV3sY4hJNfuZWLlLQoCeulZY8A+eM43q3FxUYad/wCxVh5Nz17i59rHLDXlqGhXVNASyqOrKR7aD12BHnpx41nw1VQlrsy+vTzx03ILsS5jUxNZSHTIjM0YO2pWOWUfnK2TjyPoatxdPXOivDT0ys1SsRqMa7W71r28gsLUd48erUF6a2wME+GhRknw1ehrfhkoQc5GSu88lBGo8scHWztYbdTnu1wT5sSSzfFiTWOpPPJyNMI5YpEpUCRg/ZEw/C7+qT4/+6mvSxXZLyMVDtGbxXmm0+X6H3UBhHYaf94P627/ALcVenjOp5/cwYXrvkTXbVyqci+hXyWfHhjZJf8AKT6L61VhKv6H5FmIp/rRbuzLm0X1sFkb90RALIPFh4Sj0Pj5HPpVGIpdHLTZltGpnj4lxqguME7HpR+FTv8AOjmA9faU/qBNelil/K9DDh38bN5kjDbMAdwdxncHIPvBrzTcRPD+PpNd3FvGNQt1j1yA7a3Lfi8Y6gLknPU48KnKDUVJ8SKldtExUCRz8QP4qT6jfqNdW5x7GJ9hEoF7KpOC0Bx64dMj7K9HGL4FzMWGfxs3QmvNNxi3aZxZuJ3cNlYjvhGSSV3UucAnPQIg6t09o+Vehh49FFznoY6zdSShE1DlnhCWFnHDqGI1Jd+gJOWd/QZz7hisdSbqTbNMIqEbFa7MAbiS94i43uZdEefCOPYf4A+qVbiPhUafd9WQpa3l3k52gcH+VWE8YGXC6089Se0APfjT8arozyTTJVY5otFD7B+Mfv8Aak+Uyfcr/wCQ/E1pxsNpeRRhZaOJqfF5wkEznosbsfgpNYoq7SNTdkVrsjH+6bb/AOT+9kq7E9q/zgV0OojLea7KbhnFibTIMhLQgDqJcqY8dDhyQB4eya203GrS+Lhv5GWadOp8PE2rlLggs7SKAblRl2+k7bu3xYn4Yrzqk88nI2wjlVjIuRHxzBJ6y3Y++Q/4VvrdgvIyUu2fmbrXmm0wXtecDiyk9AkJPwYn9Velhey9TDiO0RvINeabiG4rxuO2ktbdVDPPJoVFIGlQCWkxj5qgdPGpxg5Jy7iLklZE1UCQoBQCgMj7cuXz+LvYx0xHKR4b/i3+0lc+q1uwdTeDMuJh+pEhwrueM2Mff6tUbDvArYOtVIz7mB1fH0rxKvSYDEPo9ntfu/0aY5cRTWY+P9l1h5S/0n/iu/xjE+HoPc6Zz8Q7NuHxxSSFZsIjNtIM+ypO2VxnbxqdP2riZzUdNXbY5LC00m9StcocvcPvJWjD3UhCF/bCIF9pRjYsWbf0G1bsZisVQgpNRWttLv7GejTpVHa7LaOy6w8pf6T/AMV538YxPh6Gn3Ome1l2cWUUiSIJdSMrjL7ZUgjIxvuKjP2riJxcXazVtjqwtNO5S+er9+I8QjtLc5VG7tfIuT+Mf6qgfYpPjXrezaHu9B1JbvXy4IyYifS1FBcDcuFWCW8McMfzI0VB8BjJ9T1qiUnJts1JWVjrrh0qPHOz6C7k7y4nuXIJKjvRpTJzhBp9kdPXYZJxV8MRKCskiqVFSd2T/B+G9whTvppt8hpmDMNgNOQASNs75O53qqUszvaxZFWO+onSv2HKcMN9LexZVpYyjoMaSSysZPRjpGfDqepq11ZOCg+BBU0pZkWCqiZV+YOQrO6fvSrRTZz3sLaGz9I9QW9SM+tXQrzgrcPErlSjLU8v/R0xXQ3FL0p0wGjDY+uI9XxzXemW+VfP7ncmlrkpy7yxbWQIt4gpb5zklnbx3Y74zvjpUJ1ZT6zOxgo7EzVZIi+N8H+UAD5RcQgAgiFwurOOp0k7Y2wR1NThPLwvzIyjfiVqx7LbSF1khluY3XoySgEeB/I6Yq6WKnJWaRUqEU7ouVlbmNFQu8hUY1uQWPqSABn4Vnbuy5KyOTjnCPlKBDNNEN89y4UsCMYJKk492K7CWV3sclG5WbDsvtYHEkE11E4yAySgHfqPmYI9KvlipyVmkVqhGLui5iAaNDe2NOk68HUMYOrbBz47VnvrcuKcvZlapOJ7aW4tXGcdzIuBnqMOrbfm9PSr/eZOOWST5lPQxTutCw8U4KZ0RDc3EYVSGMTqpfIAyxCddvydPU1VGeV3sixxvxKtD2S2KEMj3KsOjLKAR6ghcirni5vexUsPFO6JCTkGMjBveIkeRu3I+w1Hp3/avQn0fiyS5U5WgsI3SDWQ7amLkE5wBjIA2GPvNQqVZVHdnYQUFZE5VZMiuP8ABBdJoaaaJMMGEThdYbGzHSTj3Y6mpwnld7EZRzcSqx9ktmjB4prqJ16Mkqhh6g6Mj4Ve8XN6NIqWHitUSMnIUcg0z3d9OnQpJcnSfeEC5+NQ6drZJeRPo1xbZO8G4Hb2q6LaFIgeukbn6zHdviaqnOU3eTJRio7HPzFy8t4uiSadEIIZInCq4P0vZJPljOKlCpkd0jkoZjy5Z5WjshphmnaPBAidwyAk5LAaQQc58cbmlSq56tCEFHYk+KWPfRlBLJFkj2omAb3ZIOxqMXZ3sSauioWXZZaQuJIZbqN16OkoBH9np6VfLFTkrNIpVCKd0T3G+WluolikuLgIF0sEdV7zpvJhNzt4YG52qqFTK7pIslDMrNnjy3yjHZHEM9x3e/4p5AyZPjjTsfHYiu1KrnukIU1HY7OKcvwzz208gOu2ZmTpg6hj2tt8EBh6gVGNRxTiuJ1xTab4HXxSyM0ZQSyRZI9qJgrbeAJBxmoxdnex1q6Khb9llpHIJUlulkB1BxKNWT1OdPU5OfPJrQ8VNqzSsVKhFO6La1gTB3PfSg6QO9yvebflZ06dX82qL63sW20sVK97LbSZ2kmluZHbqzSgk4GB+T5bVfHFTirJIpdCLd2dcPZ/GihUvOIKoGAFu3AA8gBsKi67fBehNU7cWenBeQre2uRdCSeWUAgNNJr6jGclc5xkdfE1ydeUo5eHgFSSlmLXVJYKAUAoDn4jZJPE8Uq6kkUqw9D+o+tdi3F3Rxq6sz858atLvhNzLCkroGxpddu8QE6W943B8jnwO/p5KWJinON7fI8+Wei2osk7PnLidqiySgywuAVaVcqQfKRcb+hJx5VingMHWk4w0kt7fZlyxFaCu9Uel1zxf34aC2hADAhhEhY4IwQWbIUEeO3vrkfZ2Gwzz1JbbXdvlxOvEVanwxRH8P4XxThzGeOB12w3srICuQcMFJIGQN9vfVtStg8UujlJfNfUrhCtSeZIlD2qXbgJHBF3h2yA7HPouev21R/BqMdZSdvL6lnvs3olqQvFeY+JxPieeaNmXOk6VwG80A9n4gGtVLC4Ocbwimlx/wB8SqdatF/EzRux3k8wR/LJlxLIuI1PVEP5WPBm29wx5kVHFVszyrYuw9LKsz3NNrGaRQCgFAKAUAoBQCgFAKAUAoBQCgFAKAUAoBQCgFAKAUAoBQCgFAKAUAoBQCgFAKAUAoBQCgFAKAUAoBQCgIHnLlaLiEBik9l1yY5AN0b/ABU9CPH3gEW0qrpyuiupTU1ZmN8J4zdcGne2uYy0ROSmdjn/AJsTHYg+Xj44Iq7FYOni454u0u/9mZqdWVF5ZbEvxHtWAXTaW2GPjJjGfREPtH4isdP2M73qz08Pu/sXSxq2gjii7Sr6Jgbi3QofAxvGT9ViSPuNWv2Thpq1OWvNP5Efe6ketE7uIdqsfdt8ntysxHzn06R67bt7jj/CqafsaWb+ZO8fC/4iUsbG3wrU++znkSS6kF9fglCdaI/WU/TcH/l+Q/K2/J+d6NatGnHo6fy4FVKk5PPM2esBsFAKAUAoBQCgFAKAUAoBQCgFAKAUAoBQCgFAKAUAoBQCgFAKAUAoBQCgFAKAUAoBQCgFAKAUAoBQCgFAKAUAoCI5m5bgvou6nXPirjZkPmp/w6HxFTp1JQd0RnBSVmYpxfl294NP38eHjGwmCZXB/JkXqhO2+fca3S6LFQyT/ORiyToyzRPrjXPl1fqttBAFMg0sq/jGc+IXI9lfvHnWbD+zKWHl0kpXttwt9/zQnPFTqrKkW7kPssWIrPfAPIMFYdiqnzc9Hb0+aPXwsrYrNpD1JUsPl1kalWM1CgFAKAUAoBQCgFAKAUAoBQCgFAKAUAoBQCgFAKAUAoBQCgFAKAUAoBQCgFAKAUAoBQCgFAKAUAoBQCgFAKAUAoBQHy6ggggEHYg9D6UBHcI5ftrUubeCOIucsVXBPp6L+aNh5VOVSUusyKio7Ik6gSFAKAUAoBQCgFAKAUAoBQCgFAKAUAoBQCgFAKAUAoBQCgFAKAUAoBQCgFAKAUAoBQCgFAKAUAoBQCgFAKAUAoBQCgFAKAUAoBQCgFAKAUAoBQCgFAKAUAoBQCgFAKAUAoBQCgFAKAUAoBQCgFAKAUAoBQCgFAKAUAoBQCgFAKAUAoBQCgFAKAUAoBQCgFAKAUAoBQCgFAKAUAoBQCgFAKAUAoBQCgFAKAUAoBQCgFAKAUAoBQCgFAKAUAoBQCgFAKAUAoBQCgFAKAUAoD//2Q=="/>
          <p:cNvSpPr>
            <a:spLocks noChangeAspect="1" noChangeArrowheads="1"/>
          </p:cNvSpPr>
          <p:nvPr/>
        </p:nvSpPr>
        <p:spPr bwMode="auto">
          <a:xfrm>
            <a:off x="2399440" y="4352364"/>
            <a:ext cx="222250" cy="222251"/>
          </a:xfrm>
          <a:prstGeom prst="rect">
            <a:avLst/>
          </a:prstGeom>
          <a:noFill/>
        </p:spPr>
        <p:txBody>
          <a:bodyPr vert="horz" wrap="square" lIns="66675" tIns="33338" rIns="66675" bIns="33338" numCol="1" anchor="t" anchorCtr="0" compatLnSpc="1">
            <a:prstTxWarp prst="textNoShape">
              <a:avLst/>
            </a:prstTxWarp>
          </a:bodyPr>
          <a:lstStyle/>
          <a:p>
            <a:endParaRPr lang="en-US" sz="6271" dirty="0"/>
          </a:p>
        </p:txBody>
      </p:sp>
      <p:sp>
        <p:nvSpPr>
          <p:cNvPr id="1057" name="AutoShape 33" descr="data:image/jpeg;base64,/9j/4AAQSkZJRgABAQAAAQABAAD/2wCEAAkGBxQTEhQUEhMWFRUWGRgaGRgYFxoeHRwfGhkYGx0XHB0dHSghGholGx0cITQiJSkrLi4wHh81ODMsNygtLisBCgoKDg0OGxAQGzQmICQsLCwsLywtLTQsLCwsLCwsLCwsLCwsLCwsLCwsLCwsLCwsLCwsLCwsLCwsLCwsLCwsLP/AABEIAHoBnQMBEQACEQEDEQH/xAAcAAEAAwEBAQEBAAAAAAAAAAAABQYHBAMCCAH/xABOEAACAQMCAwUDBgcNBwQDAAABAgMABBESIQUGMQcTQVFhInGBFDJScpGhFSNCYnOxsiQzNDV0gpOUorPBwtMXJTZDVNLhFmODklPD0f/EABoBAQADAQEBAAAAAAAAAAAAAAACAwQBBQb/xAA5EQACAQIEAgcHAgYCAwAAAAAAAQIDEQQSITFBcRMyM1FhgZEFFCKhsdHwQsEVIzRScuGS8SRDU//aAAwDAQACEQMRAD8A3GgFAKAUAoBQCgFAKAUAoBQCgFAKAUAoBQCgFAKAUAoBQCgFAKAUAoBQCgFAKAUAoBQCgFAKAUAoBQCgFAKAUAoBQCgFAKAUAoBQCgFAKAUAoBQCgFAKAUAoBQCgFAKAUAoBQCgFAKAUAoBQCgFAKAUAoBQCgFAKAUAoBQCgFAKAUAoBQCgFAKAUAoBQCgFAKArnaLdPFw65eJ2R1VcMpII9tRsR02q2gk6iTK6rag2jGuDT8ZukL289xIqtpJ+UBd8A4wzg9CK11quFovLUsnvs/wBkZKarTV4nf+DeYPp3P9aT/Uqn33A969H9izosT+Mfg3mD6dz/AFpP9SnvuB716P7DosT+Mfg3mD6dz/Wk/wBSnvuB716P7DosT+Mfg3mD6dz/AFpP9SnvuB716P7DosT+Mfg3mD6dz/Wk/wBSnvuB716P7DosT+Mfg3mD6dz/AFpP9SnvuB716P7DosT+Mfg3mD6dz/Wk/wBSnvuB716P7HOixP4zr7NeNXjcUWC4uJnC98ro8hYakVhjqQcEVdXjT6LNFb2+ZyjKfSZZM26vPNpmHHY5U41a2qXVysE6F3QTydfxxwpzlR7A2zt4YrXCzouVldeHIzyuqijfRmh3PDleIRa5VAAAZZXD+z0JcHUx88k58c1mUrO5fbSxX+ziBzarLNNLNKzSqS8jsMJM6DCk6QcKN8Zqyu1mslZafQhS2uWW9thIhQl1B8UdkYYOdmUgiqk7O5Nq5lPBeaLiwu5ReSSzWLzywpM7ajG0Tsoz5bdRjfqOhFbZUo1IrJ1rXsZY1JRl8Wxdue49VjNcQzSI8ULyRtFKyg4XXuFOlwcdSDsdqzUeuotbs0TV1e5L8Bsu6hQF5JGIDM0kjOSSoyfaJ0jboMDrtUJu7OxVkevE7ETIULyJ4ho5GRgd/FSMj0ORXIuzudauULsdlluYXuLi4nldJWRQ0r6QNCHdc4Y+0eufDFasUlGWWKKMO3JXbNDuYA6MhLAMMZVirD3MpBB9RWVOzuXtXM44Y8ttxr5Lc3NxJFIhe21zPjPXSwBw+AHG+ei+JFapJSo5opX4lCuqlm+RYO0MuYoYoJZI7maVI4ijsuMnVI7AEBlWNWO/Twqqha7bWiWv5zLKibWhYOFcPECaBJLJ4lpZGdicAdSdht0GB12quUru5NKxWe1MvHYyXEU0sUkWjSY5GUENIikMoOG2PUjIq3D2c1FrRlVa6jdHxwzhivYQTTXl1G0kMTNILiTZpFXcDOPnEbYpKVptJLfuEVeCbZZuAwypbQpO2qVY0WRsk6mCgFsnc5O9VTacm1sWxvbUccte8gcB5IyFJDRsVYEA43Hh6Ui7MSV0UHs2spL6xM013diYu6h1uJNsBceyToPXxBrViGoTskrciiks0btsk+yzj9xcpcxXLd41vJoEuANY9ob42JGnOfIjPmYYinGLTjxRKjNyunwL1WYuM74XxBL3iN7BdzSKYX0QQLK8QKjIZ/YZTI52O+cAjHpqlFwpxlFb7spUlKTTLRy1wiS2adGleWFnDQ947O6AqAyFmySAw236GqZzUrO2vEsirXJi5hDoyEsAwIJVip38mUgqfUGoJ2JPUzblGOWTil7BJdXLxWxUxqZ38WyNRBBYDGMHY+Oa1VLKnFpK7M8LubTexptZDQVmy5acyTyz3E4MsrsqRzuqKg9lMBce0UUE+px4ZNrqKySXyIZeLZWOzWOS8juTPdXTGOZkUidxgADyO599XV7Qaslt3FdK8r3fEunKvDJLeFkmkaVu9lbW7FmZS50Fj56NI+FZ6klJ3SLYJpanLzpwaaaF3tZ5orhV9jRIwVsZOkrnTk7jV16eAxUqU0n8S0I1ItrR6kNyTzHE/CXlnklzEHFwWkcvqA6qc6lLDBAXGCcDcVZVptVbLjsRpzThd+ZK8lcHmjiWW6lnaZwW7t5nZYgxyI8E4ZlGAWOTnNQqzi3aK0+pOEWtWWeqSZTu0HmaW3MFta4+U3ThEYjIjBIUuR4nJGM7bE+GDfRpqV5S2RVUnayW7O+Lk+HRiWS4lkPzpWuJgxPmulwE9ygCo9K76W9ESyIrnL/HJ7PiR4bdStPG41W8r/PwQSFc/lfNZcnfI8jgWzhGdPpIq3eVxk4zyPyNAuoBIjISwDDGUZlYe5lIIPurMnZ3Lmrma9n0UlzNfpPdXTC3m7tMXEi7BpBvpIyfZFaq1oqLSWq7iildt3excOW7B4pbn90PPEWTR3khdkZQwkjOemDg/H0qick0tLMtirNk/VZMUAoCrdqH8V3X1V/bSrsP2iK63UZSeyUuLC4MWnWJmK686SRHHsSNwD5+HXB6Vj9r5feIZtsvDfdnMHfo3bvJRL+7CLfBYStwIoliMrgJ7QCPq7rG7PJk7KR3elmyMyngqShkbfw3d7avwtfwXzvYkqsutbfQt8YOBqwTjfAwM+OAScCvEdr6GteJDc5W8jWcpileKSNTIrIxX5gJKnHUEZHvwfCtOClGNaOeN09NfErrJuDs7Gddm97dXV4BLdzmONTIymV/awQAp36ZIJ8wMeNe17Sp0aFG8YK702Whhwsp1J6yehsFfNnpigFAZJyF/wAQSfpLv9b19dL+lhyj9EeVDt35m61hNhmvNsgj5g4bI+ytGUBPTUe9XH2uo+IrXT1oSSM89KsWaRI4UFmIAAJJPQAdTWQ0Ff7PgfkELYxr7yQZ+jLK8i/2WFW1uu/zYhTVoliqomU/lvh8Vzb30Myh42vLsMD+lO48iNiD1FXzk4yi13L6FUIpxafe/qUbjVxccJgurCfVNaTwzLbS+KFkbCH4ncfEbEgaYKNaSmtGmrlTbp/C9uBslp8xPqr+oVgZqR6GuAzjsJ/gM38ob+7irZjeuuRmwvVfM0isZpKL2tcJZ7ZLuHaezcSqfzQQW+AwG/mnzrThpJSyvZ6FNaOmZcDo5SvfwhP8v0kRxRiKEH6bhWnf7dMYP5jedRqR6NZPN/t9yUJZ/iLlVBYU/tb/AIquf/i/vo6vw3ar84FNfs2R/B+TYp+H2jLJMr6LaQap5WTK6HI7suUxsQABttjGKlOs4zkufBCELwXkXezvklMgjbV3TmN9jgMFViM+OAw6eOR1BrO01uW3Pq+/epPqt+o0W4exjnJnCrqTgsj2dzMkgd8RKU0sAF1AHTrVyOmG64881vrSgq3xLQywjJ03lZeuy3iNtLYoLaNYim0sY6h8bsc7kNjIJz5eFZsRGSn8WpdRcXHQuFUFpSOM8q2XF4kuoyUkdfZmTZttsOviVIx4EYxkVojVnReV+hVKnGornl2WcTuGF1a3TmR7STuxISSSMsMZO7YK5yd8EeVdxEYq0o8TlGT1T4F8rMXGcckfx1xb3p+utVXsYFFPtJGj1lLxQGcdi371e/ylv2RWrFbx5FFDZ8zR6yl4oDKRwlE5haFSRDKFuXj/ACWkQMVJHjiTL+81tzN0L8VoZstqtlzNWrEaRQGW9qatb8Q4dfMCYUZVc+C4fVv6lS2Pq1sw/wAUJQ4matpKMjUEcEAgggjII6EHxHpWM0mZcbh+VcxWwi3FrGrSsPycGRgp9+pBj84+VbIPLh3fi9DNJZqytwNPrGaTJ+zvhKz3PFC0k6ablv3qZ485eXroIz8a215OMYcu4zUo3lLmaBytwU2kTxay4MsrhmJLEOxYaierb7nxrLUnndy+McqsTFQJCgFAVbtQ/iu6+qv7aVdh+0RXW6jKV2R2yyWM6SDUjTMGGTuO7j2OPA+XjWP2xNwxEZR3Uf3ZzBJOm0+8mOJ8vWsAnnkhR4Ei1CAIuFYfvjqDgBmVIh4fN9azUsXXqZKUZNSb3v6empdKlCN5NaHbYc32DRqVuolGMASPpYY2wQ51Z9fHzNVVMDiYyacH5LT5Eo1qbWjPHjnM1m1tOq3cBZopAAJUJJKEAAZ3OalQwldVYtwe64PvOTqwyvXgZz2T8QiguZWmlSJTEQC7BQTrQ4yfHAr2/a1KdSklBN68OTMGDkozd3wNT/8AVVl/1lv/AEqf/wBr5/3PEf8Azfoz0ulh3nnYc1209z8ngfvWCM5Zd0ABUY1flE6vDI671KpgqtOl0s1ZXtZ7nI1oylliTlZC0yTkL/iCT9Jd/revrpf0sOUfojyodu/M3WsJsIjmPlu3vUCXCZ0nKsCQynzUj9XTYeVThUlB3iRlBS3OFeT1K93NdXdxFtmOWUaWA8HKIrOPMMxB8c1LpdbpJM4oeJZEUAAAAAbADoPSqiZ53MOtSuplz4qcEe4+FECI4HyvDaMzQvMNbM7q0rMrM3VyD+UfP0FWTqOe5GMFHY7OO8Giu4HgnXUjj4g+DKfBh51GE3B3R2UU1ZnbEmlQo8AB9lROnhxKxEyFC8iA9TG5VvHbUNwPdXU7O5xq5E8u8oW9kT8mMqqTkoZGKE4xkqds48fQeVWTqyn1iMaajsWCqiZ8SxhlKsMqwIIPiDsRQHHwLhEdpBHbw50RjAzjJySSxwBkkkk++pTm5ycmcjHKrI76idIbmHlqK8GmdpSm2Y1kKqcHIJA6nPn5DyqyFRw1RGUFLc5rXk+KOMRxzXaIBgKtzKMDyG+w91ddVt3aXojigkSXAuDRWkQhhBCgs3tMWYliSSSdycmoTm5u7JJJKyPvi3DluIzGzyKp6925QkYIKkjfG9Iyyu4auR/LvKkFltbtKqEklDIzJkjGdJ8dh0qU6sp9YjGCjseZ5Ptxcm6h7yCVvnmJ9Kvk5OtCCpydzt136713pZOOV6odGr3RYaqJlbh5PSJpDbXFzbrIxZ443QpqO5YCRH0E/m48PIVa6ra+JJkOjtsyT4JwWG1jKQqQGYszElmdj1d2O7MfM1Cc3N3ZKMUtjtuItSldTLkYypwR6g+BqKOld4fyRbwzGeJ51lY5du+c698kNk4YE+dWyrSksr25EFTSd0WaqiZzX9p3qadcib9Y2Kt7sjfFdTszjVyF4ByZb2bE27TICQWXvWKsR9JTsasnWlPrEY01HYsdVEz+MMgjpnyoCsHka3M/ygyXHfjbvO/fVjGMeWMeHSremlly8ORDo1e/Es0a4AGScADJ6n1PrVRM+qA8L6yjmjaOVFdGGGVhkGuptO6ONJ6Mg7XlBIl0QXN3FF4RrKCoHkpdWdR9VhVjquWrSuQ6O2zJLgvBILVSsCadR1MxJZnb6TuxLMfUmoSnKW5NRS2Ou8t+8QpqdM49pG0sN87HwridgyA4NyTb2rmSBp0ZiC/45iHIOfbBzq6n13PnVk60pKzIxpqLuiy1UTFAKAUBVu1D+K7r6q/tpV2H7RFdbqMp/Yx/A5v05/u46w+2u2j/AI/uxgezfMtvMto01pcRRjLvG6qM43IwNz0rzsNONOtGctk0zVUTcGkZ/adkhKAy3Wl/EJHqA9ASwJ9+BXsT9tq/ww08X/owrA6ayPniPZWsUUknypjoR3x3QGdKk4zr26V2n7Zc5qOTdpb/AOhLBJJvMVTknlsX8zxmQx6U15C6s+0oxjI869DHYt4aCkle7sZqFHpZWuXP/ZEv/Vt/Qj/vrzP42/7Pn/o1e4L+75HdyjyPLY33ea1lhMTrqxpYElCAVyfI7gn4VVjPaMMTQy2tK6fhx4llDDulO97ov1eObDJOQv8AiCT9Jd/revrpf0sOUfojyodu/M3WsJsKhddpVhE2mV5o3+i9vMrfYUFXrDVHt9UVyqxjoyzcNv454kmibVHIoZT6H08D4EHoaplFxdmTTTV0fV7ciJGcq7BRkhEZ2PuVQSx9AKJXdjpV07SLEv3YaYyZx3Ytpy+R1GnRnNXe7ztfhzRX0sb24ltjfUAcEZAOCCDv5g7g+lUFhC8d5ttLRgk0v4w4xEgLyHPT2VBIz64qyFKc9UiEpxjoyLuO0GKMa5bO/ij8ZHtiFHqfayPiKmqDeia9TnSpbpk5wLmG2vF1W0yyAdQMhl+spww+IqudOUHaSJRmpbHRxjiC28Es7jKxIzkDqdIJwPU9K5GOaSXedk7K5W7XtJsZFDKZj54t5mx6ZVCPvq14ea3+qIKpFq6P5D2ncOY6UlkY+SwTE/YErrw1Rbr5oKrBuyZ53vadZIMDvmkPzYzDIhYnYDLqAN/Giw03/wBiVWKLJxvjcNogknLhemVjkfGBnJ0KdIx4nAqmEHN2RNtLcr0PadYO2mN5ZG8kglJ9+AuaueGqLf6orVaD0R1WXaDw+R+7+Ud2+caZUePfyy6gZ+NRdColex3pY3tctANUlhwcZ4qlsneSLIy5we7ieQjYnUQgJC7dTt0qUYuTsjjdiuQ9p3DnOElkYnwWCYn7AlXPDVFuvmiCrQeiZ6T9pFggy7zKPNracfrQVxYeb2+qOupFbll4ZfpPFHNEcpIoZSQRsemx3FUyi4uzJJ31OmuHSN47x2G0QSTl1U53WOR8YGcnQp0j1OBU4Qc3ZHG0tyvRdp/D2OlHlcnoFglJPw05q14aot/qitVoPY9z2iWCkCSSSEnp3sEyD7SmKj7vU4a8miTqRW5YuHcRinTXBKkq+aMGHu26GqpRcXZokmnsdVcOigIbhvNFtPcyW0MgeSJdTY3XrpIB8SpxnGwyPHOLJUpRipNbkFNN2RM1WTI7jfGY7VA8qylTnJjikkxgZy2hTpHqalCDk7I43YieCc+2N3MsMErNIwJAMbr80ZO7KB0qydCcFdohGrGTsmWeqSwUBUP9pNh3hiWSRpAxXSkMrEkEg6dKnV08Kv8Adqlr2+aK+lje1yzQ3oaIShZACurSY2D9M40EatXpjNUta2J3KvP2m8PRikkksbr1V7eZWHvBTIq5Yao9UvmiDrQTs2ezdoVkBkmcDzNrcY+3u650E/D1X3JZ0SXLfM9tfB2tnLiMgNlWXqCR84DyqNSlKn1hGalsTNVkhQCgKx2mJnhd39QH7GU/4VdQ7RFdXqMpnYw37kmH/vn7446w+2u2j/j+7GB6j5k32g8eNnaM6Z1uTGjDHssVYhjnYgaelZfZ+GVesovZavxV9i6vV6ONyQi4Df4GOIRkED51opbp5rIB91bnhcN/a/8Al/ogpVLb/I+pOV7pgdXEWORgr8mh0EHqCpBJHpmuqhh1tD5u/wBTjzv9XyRA8q8tTObgxzQWxjmeEm3tIwz6Me0S5bAOR7I2GKuq06bsp3lx+KT09LepCObW2nJE+eXr4fM4ip/SWqE/2HWqPdsM/wBD8m/3uWJ1Fx+RAcX4hc2F5aJcXHyhbnUmlIkjVWLxKrdSTjUfGlTA0pUZOmrOOt229LPQj0sozSk73LjXhmwyXs9GePSkfTuj/aYf419dL+lhyj9DyqfbvzN0rCbDN+2bhgnWxRdIkkuBErEdO8GN/HGQD8K14WWVyfhcz4iOZJeJU+QOaZOF3L2d6CkRbDZ/5Tn8sf8AtsME426MPHN9akqsc8N/qU0qjpyySNzVgQCDkHcEV5puKDZWqjmOdsDJsw3x1xpn34XFaW//AB1zKUv5vkSXaXzQbG01R/v0p0R/m7ZZ8eOkfeVqOHpdJLXY7WqZI3IPsb4ABAb6XLzzs+HfdgoYqTk76mYEk+IxVmKqfFkWyIYeOmZ7s0hlBGDuD4VkNBg/P/DG4TxCO4sz3ayAugHzQQRrix4xnKnT+dgYwK9OjJVqbjMw1V0U80TVSsfFuHx+0UjnEbOF64VwXiz4bqUJ99YdaU/FGvSceZYIIVRQiKFVQAFAwAB0AA6Cqm7kzDeyL+N5PqT/ALa16WJ7JeRiodozX+ZuApeRojEKUljkVtOSCjqxA3HzlBX41gpzcHc1yjmJWQbH3GoEjCewwf7wf+Tv/eRV6eM6nn9zBheu+Rbe3DhMbWiXGkCWN1XV4srZBU+eDgjy38zWfCTanl4F2JinG53di3EJJeHlZCSIpWjQn6IVGA9wLEDyAA8Kji4pVNOJLDtuBfazF5g3Y2uOKMB0EU37SV6WK7Iw4frs3DiIiMZWfR3b4QhyMNrOkJv1JJwB45rzle+htduJy8tcJ+SW0Vvr1iMEBsYyNRI2yegIHwqU5ZpORyMcqsSdQJHPxFcxSA9Cjfsmurc49jFewUfuyb9B/nSvRxvUXMx4brM225t0kUpIiurbFWAIPoQdjXnJtao2NX3MS554TJwa8jubFjHHLn2ckqCu7RMPyoyDkA9N8YwDXoUZqtDLPgY6qdKWaJrvLHGlvLWK4QY1jdfosDhl+DA7+NYakHCTizXCWaNzz5w4z8ks55/ylXCDzdvZQY8faI++u0oZ5qInLLG5ifLvecL4vEs53JRJD5rMq75PUKxBJ/NNehO1Wk2vyxihenVsz9C15ZvFAfmhTJZXFveoPYaWVkA8o5WR4/in3N6V6+k4uD7l9DzmnCSkfpCxu0ljSWM6kkUMp8wwyPuryWmnZnoJ31IPnzjDW9qRFvPOwhgA6l5Ngf5oy3wFWUYKUtdlqyNSVloZV2TWfdcYeI4YxLOmfVGC5H3/AG1txTvST77GSgrVGjeK803GDdrSj8Lr6rBn/wCxH6q9LDdk/Mw1+0RvNeabiD4HweOO4uLqB1aO6ER0pjTqTWDIGBwdQYeHUE75qyc24qL4EIxSba4k5VZMUAoCK5rszNZXUQ6vDIB7yhx9+KnTllmn4kZK8WjKuxO7/hMX6Nx/aU/5aq9tw6k+a/PmVYF7oke2n+BR/ph/dyVT7E7eX+P7osxvUXMvdzF1PygJmNGCNIVwV+c+c7KUU7Yxsx861rkGfVvbP3q6ZlOh3Zk7xmLI2oAEHppBBHrRtWO21InltDm7bWAovbkEFioJJiw2R1IwRjx1HyqdThyRGPHme8Vs+kKLxAwjClhMWOpFk1EjbrrQk9RpHjg1y67hbxKf2jRkXvCctqzMzDBJABmhIUE7kD/x0FWR7Cr/AIv6MqqdeHMv80oVWY9FBJ9wGTXy6V3ZHot21Mr7EojLxCec+ETE/WkkUj7g1fX4u0aaivyyPKw93NyNwrzzaUftK/feFfy+D9daKG0/8WU1f080enaRyQt/FrjAW5jHsN01jr3bHy8j4H0JpQrum7PYVaSmvEpXZjzw1s4sb0lUDFEZ9jEwOO7bPRM7D6J9Pm6MRQUlnh/2U0arTySLna/8QTfyFf74VnfYLn+xf/7PIqHb4x720H5OiUj36kz92KvwW0vIoxfAv/ZqwPDLTH/48fEMQfvzWWv2jNFLqIs1VFhl3b1GPk9s3iJWA9xQk/eBWzBdZ8jNiuqS3YuT+DFz07yXT7tX/dmoYvtCWH6iL3WYvMJ7Iv43k+pP+2telieyXkYqHaM3avNNp8v0NAfnnspu54r1mtrf5S/cuCnerHga4zq1NsdwBj19K9bEqLh8Ttqebh21LRXJTmDmSXit3DY3IFjGJSrD557wZADH2R19kbYy2d9qrhTVKLnHUtlN1JKD0Nk4DweK0gSCEYRPPckncsT4knevPnNzeZmuMVFWRIVEkfnfs5S5PEXFo0SS6Jd5VZl06lyMKQc5xXq18vR/EYKN87sXvmiDiYexN3LbvAL211CFWU571dJbVnK58j1x8M1N0rSyp3s9+Rpkp3Xdc02sZcKA8L/96k+o36jXVucexivYL/C5v0H+dK9HG9VczHhuszca802mbdu4HyGHz+ULj+ilz/hWvB9d8vsZsV1PM9Owwt8gkz0+UPp92iPOPTOfvpjLZ/I7heoefaPx+Bb6xt7iTRBG3yiY6WbJXPdLhQSfaByMdCKUKcnCUo77L9ztWaUkmUrtZ41ZXkkM1pNrcKUkGiRdgcofbUZ3LDb0rRhoTgmpIz4iUZWaNh5I4x8rsbeYnLFAr/XT2W+1gT8awVYZJtGynLNFMnGOATVZMyHh3ADecuR6RmWNppk8yRJJqX+cuRjzx5VulUyYh92i+RlyZ6R39h/MPeQvaOfai9uP1RjuP5rH7GHlUcXTtLN3ncNO6yvgTHDv3fxWSc729hmGLyaZh+Nf+aML9hFVy/l0rcZa+XAsXxTv3FI7PT/v+49Xu/7w1pr9gvL6FFLtWbfXnGwwXtfz+Fl09dEOM9M6mxn416WF7L1MOI7RGhcTtONmKTTPZZ0t82OQN0PzSxIB8sissXRvszTJVLaEv2ekfgyyx07iP9kVCv2kuZOHVVyw1USFAKAGgMC4CPwdxt4W9lGd4v5smGiP7H31qx0Onwl1utfTf9zHRfR1rFk7af4FH+mH93JXm+xO3l/j+6NGN6i5mgGxhuEDGTUjRopCsukhdRByN85bwPgK13cWSsmfSRQ94CZwzYwVZo99zgkY2I9MdK5rbYaENy/FGyXokfQPl05zkA5GjBBPQg75G4qyd9LdxGPHmS0XCYG3STOzgkGMhu8xnV7JB2AHuFQzMlZFA7Swi33CI1fVokAOWyw/Gw41eO+Kuj2FV+D+jKKvXgvEl+0riggsJd/al/FL/P8Anf2NX3V4vsyj0mIj3LX02+ZqxU8tN+Oh49h3CjHZyTsMGeT2fqR+yP7Zf7q9zGSvO3cZsNG0b95pFZDQUPtQmCy8Kz/10LfAEZP31pw60nyZTV/TzL5WYuM37VOQ/lKm6tl/dCj20H/NUf8A7AOnmNvKteGr5Phlt9DPWo5tVuV3sY4hJNfuZWLlLQoCeulZY8A+eM43q3FxUYad/wCxVh5Nz17i59rHLDXlqGhXVNASyqOrKR7aD12BHnpx41nw1VQlrsy+vTzx03ILsS5jUxNZSHTIjM0YO2pWOWUfnK2TjyPoatxdPXOivDT0ys1SsRqMa7W71r28gsLUd48erUF6a2wME+GhRknw1ehrfhkoQc5GSu88lBGo8scHWztYbdTnu1wT5sSSzfFiTWOpPPJyNMI5YpEpUCRg/ZEw/C7+qT4/+6mvSxXZLyMVDtGbxXmm0+X6H3UBhHYaf94P627/ALcVenjOp5/cwYXrvkTXbVyqci+hXyWfHhjZJf8AKT6L61VhKv6H5FmIp/rRbuzLm0X1sFkb90RALIPFh4Sj0Pj5HPpVGIpdHLTZltGpnj4lxqguME7HpR+FTv8AOjmA9faU/qBNelil/K9DDh38bN5kjDbMAdwdxncHIPvBrzTcRPD+PpNd3FvGNQt1j1yA7a3Lfi8Y6gLknPU48KnKDUVJ8SKldtExUCRz8QP4qT6jfqNdW5x7GJ9hEoF7KpOC0Bx64dMj7K9HGL4FzMWGfxs3QmvNNxi3aZxZuJ3cNlYjvhGSSV3UucAnPQIg6t09o+Vehh49FFznoY6zdSShE1DlnhCWFnHDqGI1Jd+gJOWd/QZz7hisdSbqTbNMIqEbFa7MAbiS94i43uZdEefCOPYf4A+qVbiPhUafd9WQpa3l3k52gcH+VWE8YGXC6089Se0APfjT8arozyTTJVY5otFD7B+Mfv8Aak+Uyfcr/wCQ/E1pxsNpeRRhZaOJqfF5wkEznosbsfgpNYoq7SNTdkVrsjH+6bb/AOT+9kq7E9q/zgV0OojLea7KbhnFibTIMhLQgDqJcqY8dDhyQB4eya203GrS+Lhv5GWadOp8PE2rlLggs7SKAblRl2+k7bu3xYn4Yrzqk88nI2wjlVjIuRHxzBJ6y3Y++Q/4VvrdgvIyUu2fmbrXmm0wXtecDiyk9AkJPwYn9Velhey9TDiO0RvINeabiG4rxuO2ktbdVDPPJoVFIGlQCWkxj5qgdPGpxg5Jy7iLklZE1UCQoBQCgMj7cuXz+LvYx0xHKR4b/i3+0lc+q1uwdTeDMuJh+pEhwrueM2Mff6tUbDvArYOtVIz7mB1fH0rxKvSYDEPo9ntfu/0aY5cRTWY+P9l1h5S/0n/iu/xjE+HoPc6Zz8Q7NuHxxSSFZsIjNtIM+ypO2VxnbxqdP2riZzUdNXbY5LC00m9StcocvcPvJWjD3UhCF/bCIF9pRjYsWbf0G1bsZisVQgpNRWttLv7GejTpVHa7LaOy6w8pf6T/AMV538YxPh6Gn3Ome1l2cWUUiSIJdSMrjL7ZUgjIxvuKjP2riJxcXazVtjqwtNO5S+er9+I8QjtLc5VG7tfIuT+Mf6qgfYpPjXrezaHu9B1JbvXy4IyYifS1FBcDcuFWCW8McMfzI0VB8BjJ9T1qiUnJts1JWVjrrh0qPHOz6C7k7y4nuXIJKjvRpTJzhBp9kdPXYZJxV8MRKCskiqVFSd2T/B+G9whTvppt8hpmDMNgNOQASNs75O53qqUszvaxZFWO+onSv2HKcMN9LexZVpYyjoMaSSysZPRjpGfDqepq11ZOCg+BBU0pZkWCqiZV+YOQrO6fvSrRTZz3sLaGz9I9QW9SM+tXQrzgrcPErlSjLU8v/R0xXQ3FL0p0wGjDY+uI9XxzXemW+VfP7ncmlrkpy7yxbWQIt4gpb5zklnbx3Y74zvjpUJ1ZT6zOxgo7EzVZIi+N8H+UAD5RcQgAgiFwurOOp0k7Y2wR1NThPLwvzIyjfiVqx7LbSF1khluY3XoySgEeB/I6Yq6WKnJWaRUqEU7ouVlbmNFQu8hUY1uQWPqSABn4Vnbuy5KyOTjnCPlKBDNNEN89y4UsCMYJKk492K7CWV3sclG5WbDsvtYHEkE11E4yAySgHfqPmYI9KvlipyVmkVqhGLui5iAaNDe2NOk68HUMYOrbBz47VnvrcuKcvZlapOJ7aW4tXGcdzIuBnqMOrbfm9PSr/eZOOWST5lPQxTutCw8U4KZ0RDc3EYVSGMTqpfIAyxCddvydPU1VGeV3sixxvxKtD2S2KEMj3KsOjLKAR6ghcirni5vexUsPFO6JCTkGMjBveIkeRu3I+w1Hp3/avQn0fiyS5U5WgsI3SDWQ7amLkE5wBjIA2GPvNQqVZVHdnYQUFZE5VZMiuP8ABBdJoaaaJMMGEThdYbGzHSTj3Y6mpwnld7EZRzcSqx9ktmjB4prqJ16Mkqhh6g6Mj4Ve8XN6NIqWHitUSMnIUcg0z3d9OnQpJcnSfeEC5+NQ6drZJeRPo1xbZO8G4Hb2q6LaFIgeukbn6zHdviaqnOU3eTJRio7HPzFy8t4uiSadEIIZInCq4P0vZJPljOKlCpkd0jkoZjy5Z5WjshphmnaPBAidwyAk5LAaQQc58cbmlSq56tCEFHYk+KWPfRlBLJFkj2omAb3ZIOxqMXZ3sSauioWXZZaQuJIZbqN16OkoBH9np6VfLFTkrNIpVCKd0T3G+WluolikuLgIF0sEdV7zpvJhNzt4YG52qqFTK7pIslDMrNnjy3yjHZHEM9x3e/4p5AyZPjjTsfHYiu1KrnukIU1HY7OKcvwzz208gOu2ZmTpg6hj2tt8EBh6gVGNRxTiuJ1xTab4HXxSyM0ZQSyRZI9qJgrbeAJBxmoxdnex1q6Khb9llpHIJUlulkB1BxKNWT1OdPU5OfPJrQ8VNqzSsVKhFO6La1gTB3PfSg6QO9yvebflZ06dX82qL63sW20sVK97LbSZ2kmluZHbqzSgk4GB+T5bVfHFTirJIpdCLd2dcPZ/GihUvOIKoGAFu3AA8gBsKi67fBehNU7cWenBeQre2uRdCSeWUAgNNJr6jGclc5xkdfE1ydeUo5eHgFSSlmLXVJYKAUAoDn4jZJPE8Uq6kkUqw9D+o+tdi3F3Rxq6sz858atLvhNzLCkroGxpddu8QE6W943B8jnwO/p5KWJinON7fI8+Wei2osk7PnLidqiySgywuAVaVcqQfKRcb+hJx5VingMHWk4w0kt7fZlyxFaCu9Uel1zxf34aC2hADAhhEhY4IwQWbIUEeO3vrkfZ2Gwzz1JbbXdvlxOvEVanwxRH8P4XxThzGeOB12w3srICuQcMFJIGQN9vfVtStg8UujlJfNfUrhCtSeZIlD2qXbgJHBF3h2yA7HPouev21R/BqMdZSdvL6lnvs3olqQvFeY+JxPieeaNmXOk6VwG80A9n4gGtVLC4Ocbwimlx/wB8SqdatF/EzRux3k8wR/LJlxLIuI1PVEP5WPBm29wx5kVHFVszyrYuw9LKsz3NNrGaRQCgFAKAUAoBQCgFAKAUAoBQCgFAKAUAoBQCgFAKAUAoBQCgFAKAUAoBQCgFAKAUAoBQCgFAKAUAoBQCgIHnLlaLiEBik9l1yY5AN0b/ABU9CPH3gEW0qrpyuiupTU1ZmN8J4zdcGne2uYy0ROSmdjn/AJsTHYg+Xj44Iq7FYOni454u0u/9mZqdWVF5ZbEvxHtWAXTaW2GPjJjGfREPtH4isdP2M73qz08Pu/sXSxq2gjii7Sr6Jgbi3QofAxvGT9ViSPuNWv2Thpq1OWvNP5Efe6ketE7uIdqsfdt8ntysxHzn06R67bt7jj/CqafsaWb+ZO8fC/4iUsbG3wrU++znkSS6kF9fglCdaI/WU/TcH/l+Q/K2/J+d6NatGnHo6fy4FVKk5PPM2esBsFAKAUAoBQCgFAKAUAoBQCgFAKAUAoBQCgFAKAUAoBQCgFAKAUAoBQCgFAKAUAoBQCgFAKAUAoBQCgFAKAUAoCI5m5bgvou6nXPirjZkPmp/w6HxFTp1JQd0RnBSVmYpxfl294NP38eHjGwmCZXB/JkXqhO2+fca3S6LFQyT/ORiyToyzRPrjXPl1fqttBAFMg0sq/jGc+IXI9lfvHnWbD+zKWHl0kpXttwt9/zQnPFTqrKkW7kPssWIrPfAPIMFYdiqnzc9Hb0+aPXwsrYrNpD1JUsPl1kalWM1CgFAKAUAoBQCgFAKAUAoBQCgFAKAUAoBQCgFAKAUAoBQCgFAKAUAoBQCgFAKAUAoBQCgFAKAUAoBQCgFAKAUAoBQHy6ggggEHYg9D6UBHcI5ftrUubeCOIucsVXBPp6L+aNh5VOVSUusyKio7Ik6gSFAKAUAoBQCgFAKAUAoBQCgFAKAUAoBQCgFAKAUAoBQCgFAKAUAoBQCgFAKAUAoBQCgFAKAUAoBQCgFAKAUAoBQCgFAKAUAoBQCgFAKAUAoBQCgFAKAUAoBQCgFAKAUAoBQCgFAKAUAoBQCgFAKAUAoBQCgFAKAUAoBQCgFAKAUAoBQCgFAKAUAoBQCgFAKAUAoBQCgFAKAUAoBQCgFAKAUAoBQCgFAKAUAoBQCgFAKAUAoBQCgFAKAUAoBQCgFAKAUAoBQCgFAKAUAoD//2Q=="/>
          <p:cNvSpPr>
            <a:spLocks noChangeAspect="1" noChangeArrowheads="1"/>
          </p:cNvSpPr>
          <p:nvPr/>
        </p:nvSpPr>
        <p:spPr bwMode="auto">
          <a:xfrm>
            <a:off x="2399440" y="4352364"/>
            <a:ext cx="222250" cy="222251"/>
          </a:xfrm>
          <a:prstGeom prst="rect">
            <a:avLst/>
          </a:prstGeom>
          <a:noFill/>
        </p:spPr>
        <p:txBody>
          <a:bodyPr vert="horz" wrap="square" lIns="66675" tIns="33338" rIns="66675" bIns="33338" numCol="1" anchor="t" anchorCtr="0" compatLnSpc="1">
            <a:prstTxWarp prst="textNoShape">
              <a:avLst/>
            </a:prstTxWarp>
          </a:bodyPr>
          <a:lstStyle/>
          <a:p>
            <a:endParaRPr lang="en-US" sz="6271" dirty="0"/>
          </a:p>
        </p:txBody>
      </p:sp>
      <p:sp>
        <p:nvSpPr>
          <p:cNvPr id="3074" name="AutoShape 2" descr="https://lims.cgb.indiana.edu/nimblegen/Jeyasingh_Puni/analysis.daphnia.phosphorus.young-old/png/limma.SC15A_LP-SC3X_LP.dupgene3.ma.png"/>
          <p:cNvSpPr>
            <a:spLocks noChangeAspect="1" noChangeArrowheads="1"/>
          </p:cNvSpPr>
          <p:nvPr/>
        </p:nvSpPr>
        <p:spPr bwMode="auto">
          <a:xfrm>
            <a:off x="2399440" y="4352364"/>
            <a:ext cx="222250" cy="222251"/>
          </a:xfrm>
          <a:prstGeom prst="rect">
            <a:avLst/>
          </a:prstGeom>
          <a:noFill/>
        </p:spPr>
        <p:txBody>
          <a:bodyPr vert="horz" wrap="square" lIns="66675" tIns="33338" rIns="66675" bIns="33338" numCol="1" anchor="t" anchorCtr="0" compatLnSpc="1">
            <a:prstTxWarp prst="textNoShape">
              <a:avLst/>
            </a:prstTxWarp>
          </a:bodyPr>
          <a:lstStyle/>
          <a:p>
            <a:endParaRPr lang="en-US" sz="6271" dirty="0"/>
          </a:p>
        </p:txBody>
      </p:sp>
      <p:sp>
        <p:nvSpPr>
          <p:cNvPr id="3076" name="AutoShape 4" descr="https://lims.cgb.indiana.edu/nimblegen/Jeyasingh_Puni/analysis.daphnia.phosphorus.young-old/png/limma.SC15A_LP-SC3X_LP.dupgene3.ma.png"/>
          <p:cNvSpPr>
            <a:spLocks noChangeAspect="1" noChangeArrowheads="1"/>
          </p:cNvSpPr>
          <p:nvPr/>
        </p:nvSpPr>
        <p:spPr bwMode="auto">
          <a:xfrm>
            <a:off x="2399441" y="2957514"/>
            <a:ext cx="3125391" cy="3125391"/>
          </a:xfrm>
          <a:prstGeom prst="rect">
            <a:avLst/>
          </a:prstGeom>
          <a:noFill/>
        </p:spPr>
        <p:txBody>
          <a:bodyPr vert="horz" wrap="square" lIns="66675" tIns="33338" rIns="66675" bIns="33338" numCol="1" anchor="t" anchorCtr="0" compatLnSpc="1">
            <a:prstTxWarp prst="textNoShape">
              <a:avLst/>
            </a:prstTxWarp>
          </a:bodyPr>
          <a:lstStyle/>
          <a:p>
            <a:endParaRPr lang="en-US" sz="6271" dirty="0"/>
          </a:p>
        </p:txBody>
      </p:sp>
      <p:sp>
        <p:nvSpPr>
          <p:cNvPr id="3078" name="AutoShape 6" descr="https://lims.cgb.indiana.edu/nimblegen/Jeyasingh_Puni/analysis.daphnia.phosphorus.young-old/png/limma.SC15A_LP-SC3X_LP.dupgene3.ma.png"/>
          <p:cNvSpPr>
            <a:spLocks noChangeAspect="1" noChangeArrowheads="1"/>
          </p:cNvSpPr>
          <p:nvPr/>
        </p:nvSpPr>
        <p:spPr bwMode="auto">
          <a:xfrm>
            <a:off x="2399441" y="2957514"/>
            <a:ext cx="3125391" cy="3125391"/>
          </a:xfrm>
          <a:prstGeom prst="rect">
            <a:avLst/>
          </a:prstGeom>
          <a:noFill/>
        </p:spPr>
        <p:txBody>
          <a:bodyPr vert="horz" wrap="square" lIns="66675" tIns="33338" rIns="66675" bIns="33338" numCol="1" anchor="t" anchorCtr="0" compatLnSpc="1">
            <a:prstTxWarp prst="textNoShape">
              <a:avLst/>
            </a:prstTxWarp>
          </a:bodyPr>
          <a:lstStyle/>
          <a:p>
            <a:endParaRPr lang="en-US" sz="6271" dirty="0"/>
          </a:p>
        </p:txBody>
      </p:sp>
      <p:sp>
        <p:nvSpPr>
          <p:cNvPr id="159" name="TextBox 158"/>
          <p:cNvSpPr txBox="1"/>
          <p:nvPr/>
        </p:nvSpPr>
        <p:spPr>
          <a:xfrm>
            <a:off x="6548580" y="2236531"/>
            <a:ext cx="23575928" cy="1220783"/>
          </a:xfrm>
          <a:prstGeom prst="rect">
            <a:avLst/>
          </a:prstGeom>
          <a:noFill/>
        </p:spPr>
        <p:txBody>
          <a:bodyPr wrap="square" rtlCol="0" anchor="ctr" anchorCtr="0">
            <a:spAutoFit/>
          </a:bodyPr>
          <a:lstStyle/>
          <a:p>
            <a:pPr algn="ctr"/>
            <a:r>
              <a:rPr lang="en-US" sz="7333" b="1" dirty="0" err="1" smtClean="0">
                <a:latin typeface="Times New Roman" panose="02020603050405020304" pitchFamily="18" charset="0"/>
                <a:cs typeface="Times New Roman" panose="02020603050405020304" pitchFamily="18" charset="0"/>
              </a:rPr>
              <a:t>Kole</a:t>
            </a:r>
            <a:r>
              <a:rPr lang="en-US" sz="7333" b="1" dirty="0" smtClean="0">
                <a:latin typeface="Times New Roman" panose="02020603050405020304" pitchFamily="18" charset="0"/>
                <a:cs typeface="Times New Roman" panose="02020603050405020304" pitchFamily="18" charset="0"/>
              </a:rPr>
              <a:t> </a:t>
            </a:r>
            <a:r>
              <a:rPr lang="en-US" sz="7333" b="1" dirty="0" err="1" smtClean="0">
                <a:latin typeface="Times New Roman" panose="02020603050405020304" pitchFamily="18" charset="0"/>
                <a:cs typeface="Times New Roman" panose="02020603050405020304" pitchFamily="18" charset="0"/>
              </a:rPr>
              <a:t>Nunley</a:t>
            </a:r>
            <a:r>
              <a:rPr lang="en-US" sz="7333" b="1" dirty="0" smtClean="0">
                <a:latin typeface="Times New Roman" panose="02020603050405020304" pitchFamily="18" charset="0"/>
                <a:cs typeface="Times New Roman" panose="02020603050405020304" pitchFamily="18" charset="0"/>
              </a:rPr>
              <a:t> &amp; Jonah Walker</a:t>
            </a:r>
            <a:endParaRPr lang="en-US" sz="7333" b="1" dirty="0">
              <a:latin typeface="Times New Roman" charset="0"/>
              <a:ea typeface="Times New Roman" charset="0"/>
              <a:cs typeface="Times New Roman" charset="0"/>
            </a:endParaRPr>
          </a:p>
        </p:txBody>
      </p:sp>
      <p:sp>
        <p:nvSpPr>
          <p:cNvPr id="244" name="TextBox 243"/>
          <p:cNvSpPr txBox="1"/>
          <p:nvPr/>
        </p:nvSpPr>
        <p:spPr>
          <a:xfrm>
            <a:off x="764067" y="17240339"/>
            <a:ext cx="8203633" cy="372859"/>
          </a:xfrm>
          <a:prstGeom prst="rect">
            <a:avLst/>
          </a:prstGeom>
          <a:solidFill>
            <a:schemeClr val="bg1"/>
          </a:solidFill>
          <a:ln>
            <a:solidFill>
              <a:schemeClr val="tx1"/>
            </a:solidFill>
          </a:ln>
        </p:spPr>
        <p:txBody>
          <a:bodyPr wrap="square" rtlCol="0">
            <a:spAutoFit/>
          </a:bodyPr>
          <a:lstStyle/>
          <a:p>
            <a:pPr algn="ctr"/>
            <a:r>
              <a:rPr lang="en-US" sz="1823" dirty="0" smtClean="0">
                <a:latin typeface="Times New Roman" pitchFamily="18" charset="0"/>
                <a:cs typeface="Times New Roman" pitchFamily="18" charset="0"/>
              </a:rPr>
              <a:t>Above are visual examples of the Instagram app on both Android and iPhone</a:t>
            </a:r>
            <a:endParaRPr lang="en-US" sz="1823" dirty="0">
              <a:latin typeface="Times New Roman" pitchFamily="18" charset="0"/>
              <a:cs typeface="Times New Roman" pitchFamily="18" charset="0"/>
            </a:endParaRPr>
          </a:p>
        </p:txBody>
      </p:sp>
      <p:sp>
        <p:nvSpPr>
          <p:cNvPr id="68" name="Rectangle 67"/>
          <p:cNvSpPr/>
          <p:nvPr/>
        </p:nvSpPr>
        <p:spPr>
          <a:xfrm>
            <a:off x="14973729" y="12966059"/>
            <a:ext cx="756153" cy="13675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66"/>
          </a:p>
        </p:txBody>
      </p:sp>
      <p:pic>
        <p:nvPicPr>
          <p:cNvPr id="67" name="Picture 66"/>
          <p:cNvPicPr>
            <a:picLocks noChangeAspect="1"/>
          </p:cNvPicPr>
          <p:nvPr/>
        </p:nvPicPr>
        <p:blipFill>
          <a:blip r:embed="rId3"/>
          <a:stretch>
            <a:fillRect/>
          </a:stretch>
        </p:blipFill>
        <p:spPr>
          <a:xfrm>
            <a:off x="407495" y="1526496"/>
            <a:ext cx="4205794" cy="4205794"/>
          </a:xfrm>
          <a:prstGeom prst="rect">
            <a:avLst/>
          </a:prstGeom>
        </p:spPr>
      </p:pic>
      <p:pic>
        <p:nvPicPr>
          <p:cNvPr id="117" name="Picture 116"/>
          <p:cNvPicPr>
            <a:picLocks noChangeAspect="1"/>
          </p:cNvPicPr>
          <p:nvPr/>
        </p:nvPicPr>
        <p:blipFill>
          <a:blip r:embed="rId3"/>
          <a:stretch>
            <a:fillRect/>
          </a:stretch>
        </p:blipFill>
        <p:spPr>
          <a:xfrm>
            <a:off x="32175330" y="1505448"/>
            <a:ext cx="4205794" cy="4205794"/>
          </a:xfrm>
          <a:prstGeom prst="rect">
            <a:avLst/>
          </a:prstGeom>
        </p:spPr>
      </p:pic>
      <p:sp>
        <p:nvSpPr>
          <p:cNvPr id="148" name="TextBox 147"/>
          <p:cNvSpPr txBox="1"/>
          <p:nvPr/>
        </p:nvSpPr>
        <p:spPr>
          <a:xfrm>
            <a:off x="862591" y="31032653"/>
            <a:ext cx="8203633" cy="372859"/>
          </a:xfrm>
          <a:prstGeom prst="rect">
            <a:avLst/>
          </a:prstGeom>
          <a:solidFill>
            <a:schemeClr val="bg1"/>
          </a:solidFill>
          <a:ln>
            <a:solidFill>
              <a:schemeClr val="tx1"/>
            </a:solidFill>
          </a:ln>
        </p:spPr>
        <p:txBody>
          <a:bodyPr wrap="square" rtlCol="0">
            <a:spAutoFit/>
          </a:bodyPr>
          <a:lstStyle/>
          <a:p>
            <a:pPr algn="ctr"/>
            <a:r>
              <a:rPr lang="en-US" sz="1823" dirty="0" smtClean="0">
                <a:latin typeface="Times New Roman" pitchFamily="18" charset="0"/>
                <a:cs typeface="Times New Roman" pitchFamily="18" charset="0"/>
              </a:rPr>
              <a:t>Pictured above: Instagram photo editor tool examples</a:t>
            </a:r>
            <a:endParaRPr lang="en-US" sz="1823" dirty="0">
              <a:latin typeface="Times New Roman" pitchFamily="18" charset="0"/>
              <a:cs typeface="Times New Roman" pitchFamily="18" charset="0"/>
            </a:endParaRPr>
          </a:p>
        </p:txBody>
      </p:sp>
      <p:pic>
        <p:nvPicPr>
          <p:cNvPr id="1026" name="Picture 2" descr="https://lh5.googleusercontent.com/Rgpmj9t1sgDlgKOSNkONfwsRsXt7gCoePj1qq_dP2j8-zDB2x0_Gshb-bqLBH_z4gWD3YoQlGGaxWIFFEo4v4LPxUk4FxHWv0dHBE5kjRTz-2yF95R0EcFWclzmP67G7CgMHAuSh_Ss"/>
          <p:cNvPicPr>
            <a:picLocks noChangeAspect="1" noChangeArrowheads="1"/>
          </p:cNvPicPr>
          <p:nvPr/>
        </p:nvPicPr>
        <p:blipFill rotWithShape="1">
          <a:blip r:embed="rId4">
            <a:extLst>
              <a:ext uri="{28A0092B-C50C-407E-A947-70E740481C1C}">
                <a14:useLocalDpi xmlns:a14="http://schemas.microsoft.com/office/drawing/2010/main" val="0"/>
              </a:ext>
            </a:extLst>
          </a:blip>
          <a:srcRect l="15794" r="18672"/>
          <a:stretch/>
        </p:blipFill>
        <p:spPr bwMode="auto">
          <a:xfrm>
            <a:off x="2287882" y="12381007"/>
            <a:ext cx="5353050" cy="43382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https://lh3.googleusercontent.com/Ya-fSG5iSwD1e2CUUTp6oS07fFfZRd81T4LfMIA_V-OoCMmuNVgPtX31mWItxBGTGByyC6GdXcyYEr08Ywyq4mmCFXoAY9H4sDhVNg2RclBRI1gF0j8XQjhacMwPOoGyMZMAxsLFT08"/>
          <p:cNvPicPr>
            <a:picLocks noChangeAspect="1" noChangeArrowheads="1"/>
          </p:cNvPicPr>
          <p:nvPr/>
        </p:nvPicPr>
        <p:blipFill rotWithShape="1">
          <a:blip r:embed="rId5">
            <a:extLst>
              <a:ext uri="{28A0092B-C50C-407E-A947-70E740481C1C}">
                <a14:useLocalDpi xmlns:a14="http://schemas.microsoft.com/office/drawing/2010/main" val="0"/>
              </a:ext>
            </a:extLst>
          </a:blip>
          <a:srcRect t="16931" b="7527"/>
          <a:stretch/>
        </p:blipFill>
        <p:spPr bwMode="auto">
          <a:xfrm>
            <a:off x="5808723" y="26222325"/>
            <a:ext cx="2766061" cy="3714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4" name="Picture 10" descr="https://lh3.googleusercontent.com/QFQN5w2tDfd1QsqY0fsraDtND6tAtglV1LSyBK6C1vmWg8Tad2FvSH1aw9OoGLipOvwdNECMxYlVGcm6p1Ajk2G8KWY0jXNzz1_fKCo7dfVDIN8gU98TVt4JSHr4VWEVIWuhNQDht20"/>
          <p:cNvPicPr>
            <a:picLocks noChangeAspect="1" noChangeArrowheads="1"/>
          </p:cNvPicPr>
          <p:nvPr/>
        </p:nvPicPr>
        <p:blipFill rotWithShape="1">
          <a:blip r:embed="rId6">
            <a:extLst>
              <a:ext uri="{28A0092B-C50C-407E-A947-70E740481C1C}">
                <a14:useLocalDpi xmlns:a14="http://schemas.microsoft.com/office/drawing/2010/main" val="0"/>
              </a:ext>
            </a:extLst>
          </a:blip>
          <a:srcRect t="7710" b="13390"/>
          <a:stretch/>
        </p:blipFill>
        <p:spPr bwMode="auto">
          <a:xfrm>
            <a:off x="3712562" y="26405795"/>
            <a:ext cx="2762045" cy="38741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14" descr="https://lh4.googleusercontent.com/NV8zmYHK-6cgAUjhNdCCLZEALrINhrYUNVQTrSFc1Yze6xtoTS9Fj7t_MP2YwnJtYXlnaDlGvHH6HeB0oRjQam3s2ebpibNoIgMifqFoEcfJC1jfy__4DutCXh_qIGV2kKbyKtrorFM"/>
          <p:cNvPicPr>
            <a:picLocks noChangeAspect="1" noChangeArrowheads="1"/>
          </p:cNvPicPr>
          <p:nvPr/>
        </p:nvPicPr>
        <p:blipFill rotWithShape="1">
          <a:blip r:embed="rId7">
            <a:extLst>
              <a:ext uri="{28A0092B-C50C-407E-A947-70E740481C1C}">
                <a14:useLocalDpi xmlns:a14="http://schemas.microsoft.com/office/drawing/2010/main" val="0"/>
              </a:ext>
            </a:extLst>
          </a:blip>
          <a:srcRect t="7565" b="7984"/>
          <a:stretch/>
        </p:blipFill>
        <p:spPr bwMode="auto">
          <a:xfrm>
            <a:off x="1091115" y="26256908"/>
            <a:ext cx="2762045" cy="41468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48" name="Picture 24" descr="https://lh5.googleusercontent.com/3-XCRr3nWh8D1Pta3Eq6CY4FmOcZkSxuJ5L2pM-HDPSoWREDjvU7ojQn6rH28GKHte4c2SzGEkryO_wnn3QYQ5CglqwCR_x2S990VHbP9uhZGFuvjEymORijAsnmMVd8vwBGRiCzBSY"/>
          <p:cNvPicPr>
            <a:picLocks noChangeAspect="1" noChangeArrowheads="1"/>
          </p:cNvPicPr>
          <p:nvPr/>
        </p:nvPicPr>
        <p:blipFill rotWithShape="1">
          <a:blip r:embed="rId8">
            <a:extLst>
              <a:ext uri="{28A0092B-C50C-407E-A947-70E740481C1C}">
                <a14:useLocalDpi xmlns:a14="http://schemas.microsoft.com/office/drawing/2010/main" val="0"/>
              </a:ext>
            </a:extLst>
          </a:blip>
          <a:srcRect t="64045" b="14913"/>
          <a:stretch/>
        </p:blipFill>
        <p:spPr bwMode="auto">
          <a:xfrm>
            <a:off x="1722352" y="29799889"/>
            <a:ext cx="2525798" cy="9448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50" name="Picture 26" descr="https://lh4.googleusercontent.com/O7BkEa5w43g8vYNDVhtMpLM9OnOcJGZTnBqZrlWK6ICzLsTzGG5AXQjVcxYf3pTVOtjKan_eKnQ60rAjw4s0JMnEb-_TLZpCF5R2MaShqboNFJ9CtCsIyeRNgKz-Lm5T8gqjy60ltuk"/>
          <p:cNvPicPr>
            <a:picLocks noChangeAspect="1" noChangeArrowheads="1"/>
          </p:cNvPicPr>
          <p:nvPr/>
        </p:nvPicPr>
        <p:blipFill rotWithShape="1">
          <a:blip r:embed="rId9">
            <a:extLst>
              <a:ext uri="{28A0092B-C50C-407E-A947-70E740481C1C}">
                <a14:useLocalDpi xmlns:a14="http://schemas.microsoft.com/office/drawing/2010/main" val="0"/>
              </a:ext>
            </a:extLst>
          </a:blip>
          <a:srcRect l="10783" t="28606" r="7180" b="25764"/>
          <a:stretch/>
        </p:blipFill>
        <p:spPr bwMode="auto">
          <a:xfrm>
            <a:off x="10057599" y="12381007"/>
            <a:ext cx="7697049" cy="26757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54" name="Picture 30" descr="https://lh5.googleusercontent.com/0dbjB2epgfuztaUejXWH0sulDj8-XS3ONcIO3guU28ZqfFwUFTaV5EbfkMkyMXGTGzKtcaLZrJiCKJMadMLR7TktnGL9cIfxsxR9jVv6fej8Ub3YF1PuQmgiFhttrHu8AOLMkg-vJYM"/>
          <p:cNvPicPr>
            <a:picLocks noChangeAspect="1" noChangeArrowheads="1"/>
          </p:cNvPicPr>
          <p:nvPr/>
        </p:nvPicPr>
        <p:blipFill rotWithShape="1">
          <a:blip r:embed="rId10">
            <a:extLst>
              <a:ext uri="{28A0092B-C50C-407E-A947-70E740481C1C}">
                <a14:useLocalDpi xmlns:a14="http://schemas.microsoft.com/office/drawing/2010/main" val="0"/>
              </a:ext>
            </a:extLst>
          </a:blip>
          <a:srcRect l="21402" t="21111" r="55727" b="63334"/>
          <a:stretch/>
        </p:blipFill>
        <p:spPr bwMode="auto">
          <a:xfrm>
            <a:off x="11214296" y="16042053"/>
            <a:ext cx="5382489" cy="22881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56" name="Picture 32" descr="https://lh4.googleusercontent.com/GSYZRuOeyMGDLGEUydSVguceOur-PSPC0cS7ucqJ2PCpx_NnvSxXbzkc9DHInXWdJ7T2YL1YNQ0OMKuYCqC8IYFAuQzVO0Z0gxYAAi-Ap9sHuZMF3K24VtYc8uzjSYnhQgSfRzhxBps"/>
          <p:cNvPicPr>
            <a:picLocks noChangeAspect="1" noChangeArrowheads="1"/>
          </p:cNvPicPr>
          <p:nvPr/>
        </p:nvPicPr>
        <p:blipFill rotWithShape="1">
          <a:blip r:embed="rId11">
            <a:extLst>
              <a:ext uri="{28A0092B-C50C-407E-A947-70E740481C1C}">
                <a14:useLocalDpi xmlns:a14="http://schemas.microsoft.com/office/drawing/2010/main" val="0"/>
              </a:ext>
            </a:extLst>
          </a:blip>
          <a:srcRect l="10344" t="29077" r="7156" b="26256"/>
          <a:stretch/>
        </p:blipFill>
        <p:spPr bwMode="auto">
          <a:xfrm>
            <a:off x="9945956" y="25904180"/>
            <a:ext cx="7697095" cy="26045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58" name="Picture 34" descr="https://lh3.googleusercontent.com/MVxU1XjQuAIJsVV0DrBrNzx--wNtYDYjxVMbxuLHD93NdMO5Ia28AqjpCn-GEF9akEkduRZ7dEw5B3abVuju1H172HnQWQ-d1LQUUJqArboajszHXi_Z2AFTXg32_24DP1yDSq8Q-F8"/>
          <p:cNvPicPr>
            <a:picLocks noChangeAspect="1" noChangeArrowheads="1"/>
          </p:cNvPicPr>
          <p:nvPr/>
        </p:nvPicPr>
        <p:blipFill rotWithShape="1">
          <a:blip r:embed="rId12">
            <a:extLst>
              <a:ext uri="{28A0092B-C50C-407E-A947-70E740481C1C}">
                <a14:useLocalDpi xmlns:a14="http://schemas.microsoft.com/office/drawing/2010/main" val="0"/>
              </a:ext>
            </a:extLst>
          </a:blip>
          <a:srcRect l="21641" t="21332" r="41415" b="69039"/>
          <a:stretch/>
        </p:blipFill>
        <p:spPr bwMode="auto">
          <a:xfrm>
            <a:off x="9887545" y="29295123"/>
            <a:ext cx="7881189" cy="12839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60" name="Picture 36" descr="https://lh5.googleusercontent.com/8g_HA95Una-Uw3gSDr4qcasw0jTRHpaPkkprB-Q7C5NjtX_I-qR4ipEHYtb9JghzCzMa-XNBEHCpkQh-fmqLN7GKmuh9RfCacYaEHAgOmz8Us3gER2ISwnyMnk_-gVO3m0YdCZF2Tr0"/>
          <p:cNvPicPr>
            <a:picLocks noChangeAspect="1" noChangeArrowheads="1"/>
          </p:cNvPicPr>
          <p:nvPr/>
        </p:nvPicPr>
        <p:blipFill rotWithShape="1">
          <a:blip r:embed="rId13">
            <a:extLst>
              <a:ext uri="{28A0092B-C50C-407E-A947-70E740481C1C}">
                <a14:useLocalDpi xmlns:a14="http://schemas.microsoft.com/office/drawing/2010/main" val="0"/>
              </a:ext>
            </a:extLst>
          </a:blip>
          <a:srcRect l="9981" t="28686" r="7224" b="27271"/>
          <a:stretch/>
        </p:blipFill>
        <p:spPr bwMode="auto">
          <a:xfrm>
            <a:off x="18749518" y="11478843"/>
            <a:ext cx="7881743" cy="26204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62" name="Picture 38" descr="https://lh4.googleusercontent.com/SqXcaBi9cGgBleNtnypbguCUi7QCtCWrSLEVGNAXIWZPxGcpAFNUyN6qQoTzYrYh9zq5XbHkK2lWfrzDRDNE5J1T7M6d9ojMyTr7yxSHTdjqtqrdAVW0jjnh8AdHHFjbpUcbue4-L8M"/>
          <p:cNvPicPr>
            <a:picLocks noChangeAspect="1" noChangeArrowheads="1"/>
          </p:cNvPicPr>
          <p:nvPr/>
        </p:nvPicPr>
        <p:blipFill rotWithShape="1">
          <a:blip r:embed="rId14">
            <a:extLst>
              <a:ext uri="{28A0092B-C50C-407E-A947-70E740481C1C}">
                <a14:useLocalDpi xmlns:a14="http://schemas.microsoft.com/office/drawing/2010/main" val="0"/>
              </a:ext>
            </a:extLst>
          </a:blip>
          <a:srcRect l="22731" t="21360" r="54121" b="60121"/>
          <a:stretch/>
        </p:blipFill>
        <p:spPr bwMode="auto">
          <a:xfrm>
            <a:off x="20667723" y="14292402"/>
            <a:ext cx="4045331" cy="20226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1" name="Text Placeholder 7"/>
          <p:cNvSpPr>
            <a:spLocks noGrp="1"/>
          </p:cNvSpPr>
          <p:nvPr>
            <p:ph type="body" sz="quarter" idx="27"/>
          </p:nvPr>
        </p:nvSpPr>
        <p:spPr>
          <a:xfrm>
            <a:off x="19084616" y="18071180"/>
            <a:ext cx="7327305" cy="646259"/>
          </a:xfrm>
        </p:spPr>
        <p:txBody>
          <a:bodyPr/>
          <a:lstStyle/>
          <a:p>
            <a:r>
              <a:rPr lang="en-US" sz="3333" dirty="0" smtClean="0">
                <a:solidFill>
                  <a:schemeClr val="tx1"/>
                </a:solidFill>
                <a:latin typeface="Times New Roman" pitchFamily="18" charset="0"/>
                <a:cs typeface="Times New Roman" pitchFamily="18" charset="0"/>
              </a:rPr>
              <a:t>Vignette</a:t>
            </a:r>
            <a:endParaRPr lang="en-US" sz="3333" dirty="0">
              <a:solidFill>
                <a:schemeClr val="tx1"/>
              </a:solidFill>
              <a:latin typeface="Times New Roman" pitchFamily="18" charset="0"/>
              <a:cs typeface="Times New Roman" pitchFamily="18" charset="0"/>
            </a:endParaRPr>
          </a:p>
        </p:txBody>
      </p:sp>
      <p:pic>
        <p:nvPicPr>
          <p:cNvPr id="1064" name="Picture 40" descr="https://lh5.googleusercontent.com/bnRGRxj876kPXqdRTqPZRA_0Nn0ajnVTfou8Vn6c22-VgpEoe-uDDbHC-kTtc9EL35rbomzzA9CSlx2laPXx-ms8UN2k6Aj5qkOGVjwoQnwvUU5zabmIJzOkkHGlbuZiiMBdp_v4HIg"/>
          <p:cNvPicPr>
            <a:picLocks noChangeAspect="1" noChangeArrowheads="1"/>
          </p:cNvPicPr>
          <p:nvPr/>
        </p:nvPicPr>
        <p:blipFill rotWithShape="1">
          <a:blip r:embed="rId15">
            <a:extLst>
              <a:ext uri="{28A0092B-C50C-407E-A947-70E740481C1C}">
                <a14:useLocalDpi xmlns:a14="http://schemas.microsoft.com/office/drawing/2010/main" val="0"/>
              </a:ext>
            </a:extLst>
          </a:blip>
          <a:srcRect l="11369" t="28372" r="7771" b="27585"/>
          <a:stretch/>
        </p:blipFill>
        <p:spPr bwMode="auto">
          <a:xfrm>
            <a:off x="18749517" y="19118940"/>
            <a:ext cx="7881743" cy="26831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66" name="Picture 42" descr="https://lh5.googleusercontent.com/2bJZJf9PU1DMp7clvw6gOokpRgbGXxt12MOOsGK1mVJ6jgOvx4dybCqfUgDr1IT1c5NEVI3QzOx8O_TeMS_ZhwH1TAO0A6A9Z5A_Iss8htNkLgOQe0wKFqr4LsILzem83GWoZR-Tw0w"/>
          <p:cNvPicPr>
            <a:picLocks noChangeAspect="1" noChangeArrowheads="1"/>
          </p:cNvPicPr>
          <p:nvPr/>
        </p:nvPicPr>
        <p:blipFill rotWithShape="1">
          <a:blip r:embed="rId16">
            <a:extLst>
              <a:ext uri="{28A0092B-C50C-407E-A947-70E740481C1C}">
                <a14:useLocalDpi xmlns:a14="http://schemas.microsoft.com/office/drawing/2010/main" val="0"/>
              </a:ext>
            </a:extLst>
          </a:blip>
          <a:srcRect l="22420" t="21000" r="44677" b="51817"/>
          <a:stretch/>
        </p:blipFill>
        <p:spPr bwMode="auto">
          <a:xfrm>
            <a:off x="19992970" y="22286313"/>
            <a:ext cx="5368324" cy="27718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0" name="Text Placeholder 5"/>
          <p:cNvSpPr>
            <a:spLocks noGrp="1"/>
          </p:cNvSpPr>
          <p:nvPr>
            <p:ph type="body" sz="quarter" idx="20"/>
          </p:nvPr>
        </p:nvSpPr>
        <p:spPr>
          <a:xfrm>
            <a:off x="27416631" y="5772907"/>
            <a:ext cx="8386010" cy="738656"/>
          </a:xfrm>
        </p:spPr>
        <p:txBody>
          <a:bodyPr/>
          <a:lstStyle/>
          <a:p>
            <a:pPr marL="0" indent="0"/>
            <a:r>
              <a:rPr lang="en-US" sz="4000" u="none" dirty="0" smtClean="0">
                <a:solidFill>
                  <a:srgbClr val="C00000"/>
                </a:solidFill>
                <a:latin typeface="Times New Roman" pitchFamily="18" charset="0"/>
                <a:cs typeface="Times New Roman" pitchFamily="18" charset="0"/>
              </a:rPr>
              <a:t>Filter &amp; Profile Crop in </a:t>
            </a:r>
            <a:r>
              <a:rPr lang="en-US" sz="4000" u="none" dirty="0" err="1" smtClean="0">
                <a:solidFill>
                  <a:srgbClr val="C00000"/>
                </a:solidFill>
                <a:latin typeface="Times New Roman" pitchFamily="18" charset="0"/>
                <a:cs typeface="Times New Roman" pitchFamily="18" charset="0"/>
              </a:rPr>
              <a:t>Matlab</a:t>
            </a:r>
            <a:r>
              <a:rPr lang="en-US" sz="4000" u="none" dirty="0" smtClean="0">
                <a:solidFill>
                  <a:srgbClr val="C00000"/>
                </a:solidFill>
                <a:latin typeface="Times New Roman" pitchFamily="18" charset="0"/>
                <a:cs typeface="Times New Roman" pitchFamily="18" charset="0"/>
              </a:rPr>
              <a:t> </a:t>
            </a:r>
            <a:endParaRPr lang="en-US" sz="4000" u="none" dirty="0">
              <a:solidFill>
                <a:srgbClr val="C00000"/>
              </a:solidFill>
              <a:latin typeface="Times New Roman" pitchFamily="18" charset="0"/>
              <a:cs typeface="Times New Roman" pitchFamily="18" charset="0"/>
            </a:endParaRPr>
          </a:p>
        </p:txBody>
      </p:sp>
      <p:sp>
        <p:nvSpPr>
          <p:cNvPr id="91" name="Text Placeholder 11"/>
          <p:cNvSpPr>
            <a:spLocks noGrp="1"/>
          </p:cNvSpPr>
          <p:nvPr>
            <p:ph type="body" sz="quarter" idx="117"/>
          </p:nvPr>
        </p:nvSpPr>
        <p:spPr>
          <a:xfrm>
            <a:off x="27539533" y="13506559"/>
            <a:ext cx="8212638" cy="4564621"/>
          </a:xfrm>
        </p:spPr>
        <p:style>
          <a:lnRef idx="2">
            <a:schemeClr val="dk1"/>
          </a:lnRef>
          <a:fillRef idx="1">
            <a:schemeClr val="lt1"/>
          </a:fillRef>
          <a:effectRef idx="0">
            <a:schemeClr val="dk1"/>
          </a:effectRef>
          <a:fontRef idx="minor">
            <a:schemeClr val="dk1"/>
          </a:fontRef>
        </p:style>
        <p:txBody>
          <a:bodyPr/>
          <a:lstStyle/>
          <a:p>
            <a:pPr marL="285739" indent="-285739">
              <a:buFont typeface="Wingdings" charset="2"/>
              <a:buChar char="v"/>
            </a:pPr>
            <a:r>
              <a:rPr lang="en-US" sz="3333" b="1" dirty="0">
                <a:latin typeface="Times New Roman" charset="0"/>
                <a:ea typeface="Times New Roman" charset="0"/>
                <a:cs typeface="Times New Roman" charset="0"/>
              </a:rPr>
              <a:t>A variety of filters can be created by applying different permutations of the individual manipulation techniques. The above filter is the result of a light reduction in saturation, a heavy fade, moderate shadow increase, and a mild vignette. Note the order of manipulation can impact the end result. </a:t>
            </a:r>
          </a:p>
        </p:txBody>
      </p:sp>
      <p:sp>
        <p:nvSpPr>
          <p:cNvPr id="93" name="Text Placeholder 7"/>
          <p:cNvSpPr>
            <a:spLocks noGrp="1"/>
          </p:cNvSpPr>
          <p:nvPr>
            <p:ph type="body" sz="quarter" idx="27"/>
          </p:nvPr>
        </p:nvSpPr>
        <p:spPr>
          <a:xfrm>
            <a:off x="27860273" y="6885988"/>
            <a:ext cx="7327305" cy="646259"/>
          </a:xfrm>
        </p:spPr>
        <p:txBody>
          <a:bodyPr/>
          <a:lstStyle/>
          <a:p>
            <a:r>
              <a:rPr lang="en-US" sz="3333" dirty="0" smtClean="0">
                <a:solidFill>
                  <a:schemeClr val="tx1"/>
                </a:solidFill>
                <a:latin typeface="Times New Roman" pitchFamily="18" charset="0"/>
                <a:cs typeface="Times New Roman" pitchFamily="18" charset="0"/>
              </a:rPr>
              <a:t>Filter</a:t>
            </a:r>
            <a:endParaRPr lang="en-US" sz="3333" dirty="0">
              <a:solidFill>
                <a:schemeClr val="tx1"/>
              </a:solidFill>
              <a:latin typeface="Times New Roman" pitchFamily="18" charset="0"/>
              <a:cs typeface="Times New Roman" pitchFamily="18" charset="0"/>
            </a:endParaRPr>
          </a:p>
        </p:txBody>
      </p:sp>
      <p:pic>
        <p:nvPicPr>
          <p:cNvPr id="1068" name="Picture 44" descr="https://lh5.googleusercontent.com/3KoUoF42n8y8n9doWq9eeipAmSDrc7BzN2HL_IAigVV1YgsiQxsByWY-tbHxRa_0lIgRQGqrGRhZe54TCoLVoCMjIhmmhL9fGPZFshwgKEXVYybZTplVXtM06ouUA_lF1O-WjXvlWG8"/>
          <p:cNvPicPr>
            <a:picLocks noChangeAspect="1" noChangeArrowheads="1"/>
          </p:cNvPicPr>
          <p:nvPr/>
        </p:nvPicPr>
        <p:blipFill rotWithShape="1">
          <a:blip r:embed="rId17">
            <a:extLst>
              <a:ext uri="{28A0092B-C50C-407E-A947-70E740481C1C}">
                <a14:useLocalDpi xmlns:a14="http://schemas.microsoft.com/office/drawing/2010/main" val="0"/>
              </a:ext>
            </a:extLst>
          </a:blip>
          <a:srcRect l="10722" t="27597" r="7057" b="26625"/>
          <a:stretch/>
        </p:blipFill>
        <p:spPr bwMode="auto">
          <a:xfrm>
            <a:off x="27551206" y="7763149"/>
            <a:ext cx="8072811" cy="28091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70" name="Picture 46" descr="https://lh3.googleusercontent.com/2vBTJmdzDGrfk9dsR4-whJc3a93KHhg0PNmlbK-osB6LDz1WX45kxQ5BuQHB_7tu4Ob-oqKSGektjU7SkcQGhkhK-fz1H9HkzeNFzIYEZIm_OvK7_EYK3jRWyxeSNv35pxcr4d1Igzo"/>
          <p:cNvPicPr>
            <a:picLocks noChangeAspect="1" noChangeArrowheads="1"/>
          </p:cNvPicPr>
          <p:nvPr/>
        </p:nvPicPr>
        <p:blipFill rotWithShape="1">
          <a:blip r:embed="rId18">
            <a:extLst>
              <a:ext uri="{28A0092B-C50C-407E-A947-70E740481C1C}">
                <a14:useLocalDpi xmlns:a14="http://schemas.microsoft.com/office/drawing/2010/main" val="0"/>
              </a:ext>
            </a:extLst>
          </a:blip>
          <a:srcRect l="22210" t="26371" r="59434" b="58704"/>
          <a:stretch/>
        </p:blipFill>
        <p:spPr bwMode="auto">
          <a:xfrm>
            <a:off x="29686493" y="11062081"/>
            <a:ext cx="3846286" cy="19546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98" name="Text Placeholder 7"/>
          <p:cNvSpPr>
            <a:spLocks noGrp="1"/>
          </p:cNvSpPr>
          <p:nvPr>
            <p:ph type="body" sz="quarter" idx="27"/>
          </p:nvPr>
        </p:nvSpPr>
        <p:spPr>
          <a:xfrm>
            <a:off x="27923958" y="18717439"/>
            <a:ext cx="7327305" cy="646259"/>
          </a:xfrm>
        </p:spPr>
        <p:txBody>
          <a:bodyPr/>
          <a:lstStyle/>
          <a:p>
            <a:r>
              <a:rPr lang="en-US" sz="3333" dirty="0" smtClean="0">
                <a:solidFill>
                  <a:schemeClr val="tx1"/>
                </a:solidFill>
                <a:latin typeface="Times New Roman" pitchFamily="18" charset="0"/>
                <a:cs typeface="Times New Roman" pitchFamily="18" charset="0"/>
              </a:rPr>
              <a:t>Profile Crop</a:t>
            </a:r>
            <a:endParaRPr lang="en-US" sz="3333" dirty="0">
              <a:solidFill>
                <a:schemeClr val="tx1"/>
              </a:solidFill>
              <a:latin typeface="Times New Roman" pitchFamily="18" charset="0"/>
              <a:cs typeface="Times New Roman" pitchFamily="18" charset="0"/>
            </a:endParaRPr>
          </a:p>
        </p:txBody>
      </p:sp>
      <p:pic>
        <p:nvPicPr>
          <p:cNvPr id="1074" name="Picture 50" descr="https://lh5.googleusercontent.com/XrSRh9lkFkAR5h8WNPn9CuSTtX1WsEaMn5cucmzyQ6UskMZ9Ujd-OfE7u-0S-WvnI1Twf--U-7FleuQDuiTDVqNb1MV2faQQnyMDh3efA6mR720SOz9nZWe4KcG1jdj7J28E4dw4aaM"/>
          <p:cNvPicPr>
            <a:picLocks noChangeAspect="1" noChangeArrowheads="1"/>
          </p:cNvPicPr>
          <p:nvPr/>
        </p:nvPicPr>
        <p:blipFill rotWithShape="1">
          <a:blip r:embed="rId19">
            <a:extLst>
              <a:ext uri="{28A0092B-C50C-407E-A947-70E740481C1C}">
                <a14:useLocalDpi xmlns:a14="http://schemas.microsoft.com/office/drawing/2010/main" val="0"/>
              </a:ext>
            </a:extLst>
          </a:blip>
          <a:srcRect l="9579" t="27953" r="12921" b="26714"/>
          <a:stretch/>
        </p:blipFill>
        <p:spPr bwMode="auto">
          <a:xfrm>
            <a:off x="27726167" y="19604031"/>
            <a:ext cx="7766937" cy="28395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76" name="Picture 52" descr="https://lh5.googleusercontent.com/UEEZdw2vdhx337U2Y-gkAlfScsMDcnfzMXf77DvDkem4TPNgwfX79VD-vMTyavLmjP2khDHZhJd2dRnu4ODVYLbjp7KXgu_yI3Ilvo4pxwVQHY_IeXOpe5DNqEkqop7o1xhznE8iS8A"/>
          <p:cNvPicPr>
            <a:picLocks noChangeAspect="1" noChangeArrowheads="1"/>
          </p:cNvPicPr>
          <p:nvPr/>
        </p:nvPicPr>
        <p:blipFill rotWithShape="1">
          <a:blip r:embed="rId20">
            <a:extLst>
              <a:ext uri="{28A0092B-C50C-407E-A947-70E740481C1C}">
                <a14:useLocalDpi xmlns:a14="http://schemas.microsoft.com/office/drawing/2010/main" val="0"/>
              </a:ext>
            </a:extLst>
          </a:blip>
          <a:srcRect l="22828" t="26135" r="45505" b="48532"/>
          <a:stretch/>
        </p:blipFill>
        <p:spPr bwMode="auto">
          <a:xfrm>
            <a:off x="28960779" y="23012399"/>
            <a:ext cx="5297714" cy="26488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6240652" y="3713085"/>
            <a:ext cx="23575928" cy="707886"/>
          </a:xfrm>
          <a:prstGeom prst="rect">
            <a:avLst/>
          </a:prstGeom>
          <a:noFill/>
        </p:spPr>
        <p:txBody>
          <a:bodyPr wrap="square" rtlCol="0" anchor="ctr" anchorCtr="0">
            <a:spAutoFit/>
          </a:bodyPr>
          <a:lstStyle/>
          <a:p>
            <a:pPr algn="ctr"/>
            <a:r>
              <a:rPr lang="en-US" sz="4000" b="1" dirty="0" smtClean="0">
                <a:latin typeface="Times New Roman" panose="02020603050405020304" pitchFamily="18" charset="0"/>
                <a:cs typeface="Times New Roman" panose="02020603050405020304" pitchFamily="18" charset="0"/>
              </a:rPr>
              <a:t>ISCS399 Digital Image Processing </a:t>
            </a:r>
            <a:r>
              <a:rPr lang="mr-IN" sz="4000" b="1" dirty="0" smtClean="0">
                <a:latin typeface="Times New Roman" panose="02020603050405020304" pitchFamily="18" charset="0"/>
                <a:cs typeface="Times New Roman" panose="02020603050405020304" pitchFamily="18" charset="0"/>
              </a:rPr>
              <a:t>–</a:t>
            </a:r>
            <a:r>
              <a:rPr lang="en-US" sz="4000" b="1" dirty="0" smtClean="0">
                <a:latin typeface="Times New Roman" panose="02020603050405020304" pitchFamily="18" charset="0"/>
                <a:cs typeface="Times New Roman" panose="02020603050405020304" pitchFamily="18" charset="0"/>
              </a:rPr>
              <a:t> Dr. </a:t>
            </a:r>
            <a:r>
              <a:rPr lang="en-US" sz="4000" b="1" dirty="0" err="1" smtClean="0">
                <a:latin typeface="Times New Roman" panose="02020603050405020304" pitchFamily="18" charset="0"/>
                <a:cs typeface="Times New Roman" panose="02020603050405020304" pitchFamily="18" charset="0"/>
              </a:rPr>
              <a:t>Meenalosini</a:t>
            </a:r>
            <a:r>
              <a:rPr lang="en-US" sz="4000" b="1" dirty="0" smtClean="0">
                <a:latin typeface="Times New Roman" panose="02020603050405020304" pitchFamily="18" charset="0"/>
                <a:cs typeface="Times New Roman" panose="02020603050405020304" pitchFamily="18" charset="0"/>
              </a:rPr>
              <a:t> </a:t>
            </a:r>
            <a:r>
              <a:rPr lang="en-US" sz="4000" b="1" dirty="0" err="1" smtClean="0">
                <a:latin typeface="Times New Roman" panose="02020603050405020304" pitchFamily="18" charset="0"/>
                <a:cs typeface="Times New Roman" panose="02020603050405020304" pitchFamily="18" charset="0"/>
              </a:rPr>
              <a:t>Vimal</a:t>
            </a:r>
            <a:r>
              <a:rPr lang="en-US" sz="4000" b="1" dirty="0" smtClean="0">
                <a:latin typeface="Times New Roman" panose="02020603050405020304" pitchFamily="18" charset="0"/>
                <a:cs typeface="Times New Roman" panose="02020603050405020304" pitchFamily="18" charset="0"/>
              </a:rPr>
              <a:t> Cruz</a:t>
            </a:r>
            <a:endParaRPr lang="en-US" sz="4000" b="1" dirty="0">
              <a:latin typeface="Times New Roman" charset="0"/>
              <a:ea typeface="Times New Roman" charset="0"/>
              <a:cs typeface="Times New Roman" charset="0"/>
            </a:endParaRPr>
          </a:p>
        </p:txBody>
      </p:sp>
    </p:spTree>
    <p:extLst>
      <p:ext uri="{BB962C8B-B14F-4D97-AF65-F5344CB8AC3E}">
        <p14:creationId xmlns:p14="http://schemas.microsoft.com/office/powerpoint/2010/main" val="3425218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36x48-Template-V2b">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lassic 3 Columns">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assic - Wide Center">
  <a:themeElements>
    <a:clrScheme name="Me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4047</TotalTime>
  <Words>456</Words>
  <Application>Microsoft Macintosh PowerPoint</Application>
  <PresentationFormat>Custom</PresentationFormat>
  <Paragraphs>31</Paragraphs>
  <Slides>1</Slides>
  <Notes>1</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1</vt:i4>
      </vt:variant>
    </vt:vector>
  </HeadingPairs>
  <TitlesOfParts>
    <vt:vector size="11" baseType="lpstr">
      <vt:lpstr>Arial</vt:lpstr>
      <vt:lpstr>Calibri</vt:lpstr>
      <vt:lpstr>Calibri Light</vt:lpstr>
      <vt:lpstr>Times New Roman</vt:lpstr>
      <vt:lpstr>Trebuchet MS</vt:lpstr>
      <vt:lpstr>Wingdings</vt:lpstr>
      <vt:lpstr>36x48-Template-V2b</vt:lpstr>
      <vt:lpstr>1_Classic 3 Columns</vt:lpstr>
      <vt:lpstr>Classic - Wide Center</vt:lpstr>
      <vt:lpstr>Office Theme</vt:lpstr>
      <vt:lpstr>PowerPoint Presentation</vt:lpstr>
    </vt:vector>
  </TitlesOfParts>
  <Company>Hewlett-Packard Company</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Nunley, Kole (Kole.Nunley@ksc.keene.edu)</cp:lastModifiedBy>
  <cp:revision>224</cp:revision>
  <cp:lastPrinted>2016-03-19T02:46:57Z</cp:lastPrinted>
  <dcterms:created xsi:type="dcterms:W3CDTF">2015-08-07T19:39:52Z</dcterms:created>
  <dcterms:modified xsi:type="dcterms:W3CDTF">2018-04-25T19:19:42Z</dcterms:modified>
</cp:coreProperties>
</file>